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62" r:id="rId6"/>
    <p:sldId id="280" r:id="rId7"/>
    <p:sldId id="281" r:id="rId8"/>
    <p:sldId id="282" r:id="rId9"/>
    <p:sldId id="263" r:id="rId10"/>
    <p:sldId id="283" r:id="rId11"/>
    <p:sldId id="284" r:id="rId12"/>
    <p:sldId id="285" r:id="rId13"/>
    <p:sldId id="257" r:id="rId14"/>
    <p:sldId id="286" r:id="rId15"/>
    <p:sldId id="287" r:id="rId16"/>
    <p:sldId id="288" r:id="rId17"/>
    <p:sldId id="264" r:id="rId18"/>
    <p:sldId id="29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820995-97CB-4FAC-B381-1184DE1EA5A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276BF2F-FC80-4BC2-BA67-9740E6D0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8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0995-97CB-4FAC-B381-1184DE1EA5A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BF2F-FC80-4BC2-BA67-9740E6D0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8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0995-97CB-4FAC-B381-1184DE1EA5A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BF2F-FC80-4BC2-BA67-9740E6D0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4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0995-97CB-4FAC-B381-1184DE1EA5A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BF2F-FC80-4BC2-BA67-9740E6D0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8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0995-97CB-4FAC-B381-1184DE1EA5A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BF2F-FC80-4BC2-BA67-9740E6D0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3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0995-97CB-4FAC-B381-1184DE1EA5A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BF2F-FC80-4BC2-BA67-9740E6D0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8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0995-97CB-4FAC-B381-1184DE1EA5A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BF2F-FC80-4BC2-BA67-9740E6D0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0995-97CB-4FAC-B381-1184DE1EA5A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BF2F-FC80-4BC2-BA67-9740E6D0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5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0995-97CB-4FAC-B381-1184DE1EA5A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BF2F-FC80-4BC2-BA67-9740E6D0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3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0995-97CB-4FAC-B381-1184DE1EA5A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276BF2F-FC80-4BC2-BA67-9740E6D0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0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820995-97CB-4FAC-B381-1184DE1EA5A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276BF2F-FC80-4BC2-BA67-9740E6D0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6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D820995-97CB-4FAC-B381-1184DE1EA5AB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276BF2F-FC80-4BC2-BA67-9740E6D0B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6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6856" y="2340437"/>
            <a:ext cx="6131223" cy="2062885"/>
          </a:xfrm>
        </p:spPr>
        <p:txBody>
          <a:bodyPr/>
          <a:lstStyle/>
          <a:p>
            <a:pPr algn="ctr"/>
            <a:r>
              <a:rPr lang="ru-RU" sz="6600" dirty="0" smtClean="0"/>
              <a:t>Помоги детенышам найти </a:t>
            </a:r>
            <a:br>
              <a:rPr lang="ru-RU" sz="6600" dirty="0" smtClean="0"/>
            </a:br>
            <a:r>
              <a:rPr lang="ru-RU" sz="6600" dirty="0" smtClean="0"/>
              <a:t>свою маму</a:t>
            </a:r>
            <a:endParaRPr lang="ru-RU" sz="6600" dirty="0"/>
          </a:p>
        </p:txBody>
      </p:sp>
      <p:pic>
        <p:nvPicPr>
          <p:cNvPr id="2050" name="Picture 2" descr="http://ianimal.ru/wp-content/uploads/2011/05/Giraf25-620x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4" y="926630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7995" y="132813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Он огромней всех на суше.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У него большие уши.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Он чудесным шлангом–носом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Может с пальм срывать кокосы.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Издаёт он трубный глас.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С ним встречались вы не раз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В цирке или зоопарке.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А живёт он в странах жарких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И на острове Цейлон.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Угадали? Это </a:t>
            </a:r>
            <a:r>
              <a:rPr lang="ru-RU" sz="2800" b="1" dirty="0" smtClean="0">
                <a:solidFill>
                  <a:srgbClr val="000080"/>
                </a:solidFill>
                <a:latin typeface="Trebuchet MS" panose="020B0603020202020204" pitchFamily="34" charset="0"/>
              </a:rPr>
              <a:t>…</a:t>
            </a:r>
            <a:endParaRPr lang="ru-RU" sz="2800" dirty="0"/>
          </a:p>
        </p:txBody>
      </p:sp>
      <p:pic>
        <p:nvPicPr>
          <p:cNvPr id="3" name="Picture 10" descr="http://img1.liveinternet.ru/images/attach/c/3/75/931/75931061_radionetplus_ru_jivnoct23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6" y="0"/>
            <a:ext cx="10753859" cy="688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4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27483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80"/>
                </a:solidFill>
                <a:latin typeface="Trebuchet MS" panose="020B0603020202020204" pitchFamily="34" charset="0"/>
              </a:rPr>
              <a:t>Он огромен и зубаст,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80"/>
                </a:solidFill>
                <a:latin typeface="Trebuchet MS" panose="020B0603020202020204" pitchFamily="34" charset="0"/>
              </a:rPr>
              <a:t>Он добычу не отдаст.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80"/>
                </a:solidFill>
                <a:latin typeface="Trebuchet MS" panose="020B0603020202020204" pitchFamily="34" charset="0"/>
              </a:rPr>
              <a:t>Он напасть всегда готов: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80"/>
                </a:solidFill>
                <a:latin typeface="Trebuchet MS" panose="020B0603020202020204" pitchFamily="34" charset="0"/>
              </a:rPr>
              <a:t>Так и прыгнет из кустов!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80"/>
                </a:solidFill>
                <a:latin typeface="Trebuchet MS" panose="020B0603020202020204" pitchFamily="34" charset="0"/>
              </a:rPr>
              <a:t>С виду он – гигантский кот.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80"/>
                </a:solidFill>
                <a:latin typeface="Trebuchet MS" panose="020B0603020202020204" pitchFamily="34" charset="0"/>
              </a:rPr>
              <a:t>Где-то в джунглях он живёт.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80"/>
                </a:solidFill>
                <a:latin typeface="Trebuchet MS" panose="020B0603020202020204" pitchFamily="34" charset="0"/>
              </a:rPr>
              <a:t>Он – не зверь для детских игр,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80"/>
                </a:solidFill>
                <a:latin typeface="Trebuchet MS" panose="020B0603020202020204" pitchFamily="34" charset="0"/>
              </a:rPr>
              <a:t>Потому что это –…</a:t>
            </a:r>
            <a:endParaRPr lang="ru-RU" sz="2400" dirty="0"/>
          </a:p>
        </p:txBody>
      </p:sp>
      <p:pic>
        <p:nvPicPr>
          <p:cNvPr id="3" name="Picture 6" descr="http://rnns.ru/uploads/posts/2007-12/1198137051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7" y="0"/>
            <a:ext cx="10187189" cy="68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8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55183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Уж очень вид у них чудной: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У папы - локоны волной,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А мама ходит стриженой.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За что она обижена?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Недаром часто злится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На всех мамаша ... 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Picture 2" descr="http://www.freevector.com/site_media/thumbs/ea/80/ea80309f62463b963e9d7ac9ea99e7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7" y="0"/>
            <a:ext cx="9144000" cy="68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vector.com/site_media/thumbs/ea/80/ea80309f62463b963e9d7ac9ea99e7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874" y="4624689"/>
            <a:ext cx="2632075" cy="19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8.blog.ru/lr/09033a6f8b73b6c3981eabe4d57faf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74" y="306521"/>
            <a:ext cx="2473636" cy="18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nns.ru/uploads/posts/2007-12/1198137051_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486" y="2279561"/>
            <a:ext cx="2693463" cy="201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zblok.net/uploads/posts/2010-02/1266939674_4b6099da0f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7" y="2516843"/>
            <a:ext cx="1728542" cy="21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c/3/75/931/75931061_radionetplus_ru_jivnoct23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81" y="65618"/>
            <a:ext cx="2632075" cy="197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.tsn.ua/media/images2/585xX/Jul2012/38363808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78" y="4624689"/>
            <a:ext cx="2661581" cy="199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1.04167E-6 0.33009 C 1.04167E-6 0.47801 0.10625 0.66111 0.19258 0.66111 L 0.38568 0.6611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4" y="3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54232 -0.03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9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0.0081 L 0.13229 0.0081 C 0.21002 0.0081 0.30586 -0.1757 0.30586 -0.325 L 0.30586 -0.6578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3757" y="152805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Умеет яростно реветь,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Пугать добычу страшным рыком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На Севере холодном, диком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Полярный, </a:t>
            </a:r>
            <a:r>
              <a:rPr lang="ru-RU" sz="3200" dirty="0" smtClean="0">
                <a:solidFill>
                  <a:srgbClr val="000080"/>
                </a:solidFill>
                <a:latin typeface="Trebuchet MS" panose="020B0603020202020204" pitchFamily="34" charset="0"/>
              </a:rPr>
              <a:t>северный…</a:t>
            </a:r>
            <a:endParaRPr lang="ru-RU" dirty="0"/>
          </a:p>
        </p:txBody>
      </p:sp>
      <p:pic>
        <p:nvPicPr>
          <p:cNvPr id="1026" name="Picture 2" descr="http://www.podkat.ru/uploads/posts/2010-02/thumbs/1265832333_image_0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06" y="-17790"/>
            <a:ext cx="9902825" cy="68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0721" y="154094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Погоняемый кнутом,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Мчится в упряжи, потом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Травку щиплет целый день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Стройный северный …</a:t>
            </a:r>
            <a:endParaRPr lang="ru-RU" sz="3200" dirty="0"/>
          </a:p>
        </p:txBody>
      </p:sp>
      <p:pic>
        <p:nvPicPr>
          <p:cNvPr id="3" name="Picture 6" descr="http://sakha.gov.ru/special/sites/default/files/story/img/2011_05/2/%D0%9E%D0%BB%D0%B5%D0%BD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9" y="-30061"/>
            <a:ext cx="10032642" cy="688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7848" y="94177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Растянулся среди льдин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Толстокожий господин.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В холодину, братцы,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Лезет он купаться.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Проведя в воде часы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Вылез он на льдину,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Важно фыркает в усы,.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Чешет </a:t>
            </a:r>
            <a:r>
              <a:rPr lang="ru-RU" sz="2800" dirty="0" err="1">
                <a:solidFill>
                  <a:srgbClr val="000080"/>
                </a:solidFill>
                <a:latin typeface="Trebuchet MS" panose="020B0603020202020204" pitchFamily="34" charset="0"/>
              </a:rPr>
              <a:t>ластой</a:t>
            </a: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 спину.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Важен, грозен, толстокож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80"/>
                </a:solidFill>
                <a:latin typeface="Trebuchet MS" panose="020B0603020202020204" pitchFamily="34" charset="0"/>
              </a:rPr>
              <a:t>Господин усатый </a:t>
            </a:r>
            <a:r>
              <a:rPr lang="ru-RU" sz="2800" dirty="0" smtClean="0">
                <a:solidFill>
                  <a:srgbClr val="000080"/>
                </a:solidFill>
                <a:latin typeface="Trebuchet MS" panose="020B0603020202020204" pitchFamily="34" charset="0"/>
              </a:rPr>
              <a:t>…</a:t>
            </a:r>
            <a:endParaRPr lang="ru-RU" sz="2800" dirty="0"/>
          </a:p>
        </p:txBody>
      </p:sp>
      <p:pic>
        <p:nvPicPr>
          <p:cNvPr id="3" name="Picture 10" descr="http://www.zoopedia.ro/image-thumbnail-599x500-upl/photos/-morsa_2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7" y="0"/>
            <a:ext cx="10637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5411/102699435.331/0_6da62_da7d65ab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817" y="-193183"/>
            <a:ext cx="3564183" cy="25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ssetsro.tpu.ro/assets/users_profile/2012/11/15/1038097/ursi_polari_iarna__2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4584879"/>
            <a:ext cx="3296991" cy="20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akha.gov.ru/special/sites/default/files/story/img/2011_05/2/%D0%9E%D0%BB%D0%B5%D0%BD%D1%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595" y="2450789"/>
            <a:ext cx="2598949" cy="20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069.radikal.ru/1204/11/c6688e7046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212613"/>
            <a:ext cx="2924272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zoopedia.ro/image-thumbnail-599x500-upl/photos/-morsa_29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129" y="4674594"/>
            <a:ext cx="3174415" cy="21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academ.info/upload/node_images_ext/2007/02/6249/0.29017200%201171879840-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17172" r="4549" b="7110"/>
          <a:stretch/>
        </p:blipFill>
        <p:spPr bwMode="auto">
          <a:xfrm>
            <a:off x="412124" y="2266681"/>
            <a:ext cx="3757872" cy="221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6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6928 1.85185E-6 L 0.06928 0.04838 L 0.13868 0.04838 L 0.13868 0.09699 L 0.20808 0.09699 L 0.20808 0.14537 L 0.27735 0.14537 L 0.27735 0.19398 L 0.34675 0.19398 L 0.34675 0.24236 L 0.41615 0.24236 L 0.41615 0.29097 L 0.48555 0.29097 L 0.48555 0.3395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0.17454 C -6.25E-7 0.25278 0.09909 0.3493 0.17956 0.3493 L 0.35925 0.349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42578 -0.65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-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515" y="925991"/>
            <a:ext cx="53190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Автор:  </a:t>
            </a:r>
          </a:p>
          <a:p>
            <a:pPr algn="ctr"/>
            <a:r>
              <a:rPr lang="ru-RU" dirty="0" smtClean="0"/>
              <a:t>Фадина </a:t>
            </a:r>
            <a:r>
              <a:rPr lang="ru-RU" dirty="0"/>
              <a:t>Надежда </a:t>
            </a:r>
            <a:r>
              <a:rPr lang="ru-RU" dirty="0" smtClean="0"/>
              <a:t>Владимировна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i="1" dirty="0"/>
              <a:t>Презентация опубликована на сайте - </a:t>
            </a:r>
            <a:r>
              <a:rPr lang="ru-RU" i="1" dirty="0" smtClean="0"/>
              <a:t>viki.rdf.ru</a:t>
            </a:r>
          </a:p>
          <a:p>
            <a:pPr algn="ctr"/>
            <a:endParaRPr lang="ru-RU" i="1" dirty="0"/>
          </a:p>
          <a:p>
            <a:pPr algn="ctr"/>
            <a:r>
              <a:rPr lang="ru-RU" dirty="0" smtClean="0"/>
              <a:t>Все фотографии и картинки взяты с </a:t>
            </a:r>
            <a:r>
              <a:rPr lang="ru-RU" dirty="0" err="1" smtClean="0"/>
              <a:t>Яндекс.Картинки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03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6935" y="61029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dirty="0">
                <a:solidFill>
                  <a:srgbClr val="000000"/>
                </a:solidFill>
                <a:latin typeface="Helvetica Neue"/>
              </a:rPr>
              <a:t>С ветки на ветку,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Helvetica Neue"/>
              </a:rPr>
              <a:t>Быстрый, как мяч,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Helvetica Neue"/>
              </a:rPr>
              <a:t>Скачет по лесу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Helvetica Neue"/>
              </a:rPr>
              <a:t>Рыжий циркач.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Helvetica Neue"/>
              </a:rPr>
              <a:t>Вот на лету он шишку сорвал,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Helvetica Neue"/>
              </a:rPr>
              <a:t>Прыгнул на ствол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Helvetica Neue"/>
              </a:rPr>
              <a:t>И в дупло убежал.</a:t>
            </a:r>
            <a:endParaRPr lang="ru-RU" sz="36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3" name="Picture 10" descr="http://stat11.privet.ru/lr/0832101856cc50e5b575c7d731b552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030310" y="0"/>
            <a:ext cx="10058400" cy="68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477" y="74879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</a:rPr>
              <a:t>Он любитель грызть морковку, </a:t>
            </a: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</a:rPr>
              <a:t>Ест капусту очень ловко, </a:t>
            </a: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</a:rPr>
              <a:t>Скачет он то тут, то там, </a:t>
            </a: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</a:rPr>
              <a:t>По полям и по лесам </a:t>
            </a: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</a:rPr>
              <a:t>Серый, белый и косой, </a:t>
            </a: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</a:rPr>
              <a:t>Кто, скажите, он такой? 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www.zooclub.ru/attach/1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3" y="0"/>
            <a:ext cx="9169758" cy="68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7685" y="85182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Злой и страшный серый зверь,</a:t>
            </a:r>
            <a:br>
              <a:rPr lang="ru-RU" sz="3200" dirty="0"/>
            </a:br>
            <a:r>
              <a:rPr lang="ru-RU" sz="3200" dirty="0"/>
              <a:t>Водится в лесу теперь,</a:t>
            </a:r>
            <a:br>
              <a:rPr lang="ru-RU" sz="3200" dirty="0"/>
            </a:br>
            <a:r>
              <a:rPr lang="ru-RU" sz="3200" dirty="0"/>
              <a:t>Всех зайчат перепугал,</a:t>
            </a:r>
            <a:br>
              <a:rPr lang="ru-RU" sz="3200" dirty="0"/>
            </a:br>
            <a:r>
              <a:rPr lang="ru-RU" sz="3200" dirty="0"/>
              <a:t>Также белок разогнал,</a:t>
            </a:r>
            <a:br>
              <a:rPr lang="ru-RU" sz="3200" dirty="0"/>
            </a:br>
            <a:r>
              <a:rPr lang="ru-RU" sz="3200" dirty="0"/>
              <a:t>Но он бедный и голодный,</a:t>
            </a:r>
            <a:br>
              <a:rPr lang="ru-RU" sz="3200" dirty="0"/>
            </a:br>
            <a:r>
              <a:rPr lang="ru-RU" sz="3200" dirty="0"/>
              <a:t>Хоть и страшный и проворный.</a:t>
            </a:r>
            <a:endParaRPr lang="ru-RU" sz="3200" dirty="0">
              <a:solidFill>
                <a:srgbClr val="5F4455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2" descr="http://06region.ru/images/stories/news10/winter-wo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89" y="0"/>
            <a:ext cx="10547798" cy="688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06region.ru/images/stories/news10/winter-wo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281" y="4888302"/>
            <a:ext cx="2626264" cy="1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en-man.ru/images/illustration/7/1428/2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2"/>
          <a:stretch/>
        </p:blipFill>
        <p:spPr bwMode="auto">
          <a:xfrm>
            <a:off x="363409" y="2331032"/>
            <a:ext cx="1785937" cy="22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zastavki.com/pictures/640x480/2012/Animals_Beasts_Hare_among_greens_023202_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8" y="150085"/>
            <a:ext cx="2717443" cy="20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tat11.privet.ru/lr/0832101856cc50e5b575c7d731b5527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8022054" y="150085"/>
            <a:ext cx="3463491" cy="23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r.foto.radikal.ru/0703/864f4042d7d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07" y="4301929"/>
            <a:ext cx="3350298" cy="255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zooclub.ru/attach/17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89" y="2609170"/>
            <a:ext cx="2917556" cy="21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06614 -3.7037E-7 L 0.06614 0.05232 L 0.13242 0.05232 L 0.13242 0.10463 L 0.1987 0.10463 L 0.1987 0.15718 L 0.26484 0.15718 L 0.26484 0.20949 L 0.33112 0.20949 L 0.33112 0.26204 L 0.39739 0.26204 L 0.39739 0.31435 L 0.46367 0.31435 L 0.46367 0.3669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0.00301 L -0.00429 0.16435 C -0.00429 0.2368 0.1448 0.32592 0.26589 0.32592 L 0.5362 0.3259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8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9179 2.59259E-6 C 0.13281 2.59259E-6 0.18359 -0.1669 0.18359 -0.30255 L 0.18359 -0.6048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0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262" y="102579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Тяжелы рога по весу, 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Ходит важно он по лесу: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Он  хозяин, а не гость –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Хмурый и </a:t>
            </a:r>
            <a:r>
              <a:rPr lang="ru-RU" sz="3200" dirty="0" smtClean="0">
                <a:solidFill>
                  <a:srgbClr val="000080"/>
                </a:solidFill>
                <a:latin typeface="Trebuchet MS" panose="020B0603020202020204" pitchFamily="34" charset="0"/>
              </a:rPr>
              <a:t>сердитый…</a:t>
            </a:r>
            <a:endParaRPr lang="ru-RU" sz="3200" dirty="0"/>
          </a:p>
        </p:txBody>
      </p:sp>
      <p:pic>
        <p:nvPicPr>
          <p:cNvPr id="3" name="Picture 12" descr="http://www.iskra-kungur.ru/uploads/posts/1370493364_lo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7" y="5072"/>
            <a:ext cx="10071279" cy="6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3143" y="152807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</a:rPr>
              <a:t>Дикий зверь тропой бежит,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</a:rPr>
              <a:t>То как хрюкнет, завизжит.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</a:rPr>
              <a:t>С ним детишек караван,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</a:rPr>
              <a:t>Этот зверь лесной – …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Picture 6" descr="http://yahooeu.ru/uploads/posts/2012-07/1341619678_1331904312_kaba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8"/>
          <a:stretch/>
        </p:blipFill>
        <p:spPr bwMode="auto">
          <a:xfrm>
            <a:off x="682581" y="0"/>
            <a:ext cx="10865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1780" y="192731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Лесная рыжая плутовка –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Известна всем её сноровка.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С ней аккуратней, не зевай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80"/>
                </a:solidFill>
                <a:latin typeface="Trebuchet MS" panose="020B0603020202020204" pitchFamily="34" charset="0"/>
              </a:rPr>
              <a:t>А дверь в курятник запирай!</a:t>
            </a:r>
            <a:endParaRPr lang="ru-RU" sz="3200" dirty="0"/>
          </a:p>
        </p:txBody>
      </p:sp>
      <p:pic>
        <p:nvPicPr>
          <p:cNvPr id="3" name="Picture 2" descr="http://www.zastavki.com/pictures/1280x800/2011/Animals_Wolves_and_Foxes_Fox_in_winter_032973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25852" r="31434" b="17141"/>
          <a:stretch/>
        </p:blipFill>
        <p:spPr bwMode="auto">
          <a:xfrm>
            <a:off x="1094704" y="0"/>
            <a:ext cx="10134013" cy="68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zastavki.com/pictures/1280x800/2011/Animals_Wolves_and_Foxes_Fox_in_winter_032973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25852" r="31434" b="17141"/>
          <a:stretch/>
        </p:blipFill>
        <p:spPr bwMode="auto">
          <a:xfrm>
            <a:off x="8897640" y="4642833"/>
            <a:ext cx="3271235" cy="221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ol54.ru/uploads/posts/2009-01/thumbs/1233118407_red-fox-kit-indi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4" y="83377"/>
            <a:ext cx="2721890" cy="203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yahooeu.ru/uploads/posts/2012-07/1341619678_1331904312_kaban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5"/>
          <a:stretch/>
        </p:blipFill>
        <p:spPr bwMode="auto">
          <a:xfrm>
            <a:off x="9069082" y="2255144"/>
            <a:ext cx="3072375" cy="221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graycell.ru/picture/big/kabanyon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9" y="2467689"/>
            <a:ext cx="2001279" cy="20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iskra-kungur.ru/uploads/posts/1370493364_los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05" y="-22292"/>
            <a:ext cx="2919152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forum.alpari.ru/attachment.php?attachmentid=196974&amp;stc=1&amp;d=13395936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02" y="4376288"/>
            <a:ext cx="2400525" cy="24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2.70833E-6 0.33148 C -2.70833E-6 0.48009 0.12735 0.66319 0.23073 0.66319 L 0.46159 0.6631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3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-0.00232 L 0.56901 -0.006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4.375E-6 -0.31828 C -4.375E-6 -0.46111 0.06042 -0.63657 0.10951 -0.63657 L 0.21915 -0.6365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-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TC103457491[[fn=Метрополия]]</Template>
  <TotalTime>149</TotalTime>
  <Words>105</Words>
  <Application>Microsoft Office PowerPoint</Application>
  <PresentationFormat>Широкоэкранный</PresentationFormat>
  <Paragraphs>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 Light</vt:lpstr>
      <vt:lpstr>Helvetica Neue</vt:lpstr>
      <vt:lpstr>Times New Roman</vt:lpstr>
      <vt:lpstr>Trebuchet MS</vt:lpstr>
      <vt:lpstr>Метрополия</vt:lpstr>
      <vt:lpstr>Помоги детенышам найти  свою маму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2013-11-02T14:48:05Z</dcterms:created>
  <dcterms:modified xsi:type="dcterms:W3CDTF">2014-04-07T14:29:00Z</dcterms:modified>
</cp:coreProperties>
</file>