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1" r:id="rId7"/>
    <p:sldId id="271" r:id="rId8"/>
    <p:sldId id="262" r:id="rId9"/>
    <p:sldId id="270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3" autoAdjust="0"/>
    <p:restoredTop sz="94660"/>
  </p:normalViewPr>
  <p:slideViewPr>
    <p:cSldViewPr>
      <p:cViewPr varScale="1">
        <p:scale>
          <a:sx n="65" d="100"/>
          <a:sy n="65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140A-3E50-4922-AFF3-FB44C1BA23E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32D87-D722-4163-86DC-C0390871E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32D87-D722-4163-86DC-C0390871E2F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057F-3B56-4124-A77D-04942AF8DC56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9537027-BAEA-4438-87E6-2DACAA396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057F-3B56-4124-A77D-04942AF8DC56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7027-BAEA-4438-87E6-2DACAA396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057F-3B56-4124-A77D-04942AF8DC56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7027-BAEA-4438-87E6-2DACAA396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057F-3B56-4124-A77D-04942AF8DC56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9537027-BAEA-4438-87E6-2DACAA396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057F-3B56-4124-A77D-04942AF8DC56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7027-BAEA-4438-87E6-2DACAA396A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057F-3B56-4124-A77D-04942AF8DC56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7027-BAEA-4438-87E6-2DACAA396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057F-3B56-4124-A77D-04942AF8DC56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9537027-BAEA-4438-87E6-2DACAA396A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057F-3B56-4124-A77D-04942AF8DC56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7027-BAEA-4438-87E6-2DACAA396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057F-3B56-4124-A77D-04942AF8DC56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7027-BAEA-4438-87E6-2DACAA396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057F-3B56-4124-A77D-04942AF8DC56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7027-BAEA-4438-87E6-2DACAA396A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057F-3B56-4124-A77D-04942AF8DC56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37027-BAEA-4438-87E6-2DACAA396A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20057F-3B56-4124-A77D-04942AF8DC56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537027-BAEA-4438-87E6-2DACAA396A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571480"/>
            <a:ext cx="5528656" cy="105732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Пальчиковая гимнастика: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dirty="0" smtClean="0"/>
              <a:t>«У ОЛЕНЯ ДОМ Большой»</a:t>
            </a:r>
            <a:endParaRPr lang="ru-RU" dirty="0"/>
          </a:p>
        </p:txBody>
      </p:sp>
      <p:pic>
        <p:nvPicPr>
          <p:cNvPr id="7" name="Содержимое 6" descr="DSCN749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630892" y="1554163"/>
            <a:ext cx="6034616" cy="4525962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7415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488" b="1488"/>
          <a:stretch>
            <a:fillRect/>
          </a:stretch>
        </p:blipFill>
        <p:spPr>
          <a:xfrm>
            <a:off x="285720" y="357166"/>
            <a:ext cx="5029200" cy="3657600"/>
          </a:xfrm>
          <a:prstGeom prst="round2DiagRect">
            <a:avLst/>
          </a:prstGeom>
          <a:ln>
            <a:solidFill>
              <a:srgbClr val="0070C0"/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Дверь …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741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488" b="1488"/>
          <a:stretch>
            <a:fillRect/>
          </a:stretch>
        </p:blipFill>
        <p:spPr>
          <a:prstGeom prst="plaque">
            <a:avLst/>
          </a:prstGeom>
          <a:ln>
            <a:solidFill>
              <a:srgbClr val="92D050"/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…открой!!!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741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2722" b="22722"/>
          <a:stretch>
            <a:fillRect/>
          </a:stretch>
        </p:blipFill>
        <p:spPr>
          <a:xfrm>
            <a:off x="3857620" y="3200400"/>
            <a:ext cx="5029200" cy="3657600"/>
          </a:xfrm>
          <a:prstGeom prst="teardrop">
            <a:avLst/>
          </a:prstGeom>
          <a:ln>
            <a:solidFill>
              <a:srgbClr val="FF0000"/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 в лесу…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SCN7418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2727" b="22727"/>
          <a:stretch>
            <a:fillRect/>
          </a:stretch>
        </p:blipFill>
        <p:spPr>
          <a:prstGeom prst="teardrop">
            <a:avLst/>
          </a:prstGeom>
          <a:ln>
            <a:solidFill>
              <a:srgbClr val="002060"/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3372" y="4286256"/>
            <a:ext cx="4286280" cy="7143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охотник злой!!!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N742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2727" b="22727"/>
          <a:stretch>
            <a:fillRect/>
          </a:stretch>
        </p:blipFill>
        <p:spPr>
          <a:xfrm>
            <a:off x="2285984" y="642918"/>
            <a:ext cx="5029200" cy="3657600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214818"/>
            <a:ext cx="5867400" cy="78581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Зайка! Зайка!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N742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2727" b="22727"/>
          <a:stretch>
            <a:fillRect/>
          </a:stretch>
        </p:blipFill>
        <p:spPr>
          <a:prstGeom prst="round2DiagRect">
            <a:avLst/>
          </a:prstGeom>
          <a:ln>
            <a:solidFill>
              <a:srgbClr val="00B050"/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3357562"/>
            <a:ext cx="2833678" cy="78581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Забегай!!!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748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515" b="1515"/>
          <a:stretch>
            <a:fillRect/>
          </a:stretch>
        </p:blipFill>
        <p:spPr>
          <a:prstGeom prst="ellipse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4071942"/>
            <a:ext cx="4762504" cy="85725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Лапки нам давай!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N7409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488" b="1488"/>
          <a:stretch>
            <a:fillRect/>
          </a:stretch>
        </p:blipFill>
        <p:spPr>
          <a:prstGeom prst="teardrop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оленя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N741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488" b="1488"/>
          <a:stretch>
            <a:fillRect/>
          </a:stretch>
        </p:blipFill>
        <p:spPr>
          <a:prstGeom prst="round2DiagRect">
            <a:avLst/>
          </a:prstGeom>
          <a:ln>
            <a:solidFill>
              <a:srgbClr val="00B0F0"/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0" y="3500438"/>
            <a:ext cx="3571868" cy="64291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большой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741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488" b="1488"/>
          <a:stretch>
            <a:fillRect/>
          </a:stretch>
        </p:blipFill>
        <p:spPr>
          <a:prstGeom prst="cloud">
            <a:avLst/>
          </a:prstGeom>
          <a:ln>
            <a:solidFill>
              <a:srgbClr val="00B050"/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9" y="5572141"/>
            <a:ext cx="5867400" cy="76835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глядит… 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76600" y="4286256"/>
            <a:ext cx="5867400" cy="76835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своё окошко.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N7413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559" b="1559"/>
          <a:stretch>
            <a:fillRect/>
          </a:stretch>
        </p:blipFill>
        <p:spPr>
          <a:xfrm rot="16200000">
            <a:off x="3529010" y="1114404"/>
            <a:ext cx="5029200" cy="3657600"/>
          </a:xfrm>
          <a:prstGeom prst="bracketPair">
            <a:avLst/>
          </a:prstGeom>
          <a:ln>
            <a:solidFill>
              <a:srgbClr val="FFFF00"/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Зайка серенький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7485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515" b="1515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4876" y="4500570"/>
            <a:ext cx="2857520" cy="92869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бежит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14942" y="5533218"/>
            <a:ext cx="1033458" cy="76835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741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2722" b="22722"/>
          <a:stretch>
            <a:fillRect/>
          </a:stretch>
        </p:blipFill>
        <p:spPr>
          <a:prstGeom prst="teardrop">
            <a:avLst/>
          </a:prstGeom>
          <a:ln>
            <a:solidFill>
              <a:srgbClr val="C00000"/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7834339" cy="76835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дверь к нему стучится!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748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515" b="151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Стук! Стук!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569</TotalTime>
  <Words>51</Words>
  <Application>Microsoft Office PowerPoint</Application>
  <PresentationFormat>Экран (4:3)</PresentationFormat>
  <Paragraphs>17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Пальчиковая гимнастика:  «У ОЛЕНЯ ДОМ Большой»</vt:lpstr>
      <vt:lpstr>Слайд 2</vt:lpstr>
      <vt:lpstr>Слайд 3</vt:lpstr>
      <vt:lpstr>Слайд 4</vt:lpstr>
      <vt:lpstr>Слайд 5</vt:lpstr>
      <vt:lpstr>Слайд 6</vt:lpstr>
      <vt:lpstr>бежит…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Пальчиковая гимнастика</dc:title>
  <dc:creator>admin</dc:creator>
  <cp:lastModifiedBy>Lenovo</cp:lastModifiedBy>
  <cp:revision>46</cp:revision>
  <dcterms:created xsi:type="dcterms:W3CDTF">2014-11-11T16:56:37Z</dcterms:created>
  <dcterms:modified xsi:type="dcterms:W3CDTF">2014-11-20T10:34:04Z</dcterms:modified>
</cp:coreProperties>
</file>