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7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AC96F1-AD51-4BD1-971A-0A8546DA747E}">
          <p14:sldIdLst>
            <p14:sldId id="256"/>
            <p14:sldId id="257"/>
          </p14:sldIdLst>
        </p14:section>
        <p14:section name="Раздел без заголовка" id="{8C1DC480-49D4-4C69-91A2-C56289869AE5}">
          <p14:sldIdLst>
            <p14:sldId id="258"/>
            <p14:sldId id="259"/>
            <p14:sldId id="260"/>
            <p14:sldId id="261"/>
            <p14:sldId id="262"/>
            <p14:sldId id="264"/>
            <p14:sldId id="265"/>
            <p14:sldId id="263"/>
            <p14:sldId id="267"/>
            <p14:sldId id="26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20FA1-C644-4612-848E-3D4D6FA0139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9252C-5BE0-49B8-947A-E624B01B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9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252C-5BE0-49B8-947A-E624B01B34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8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Дедушки, бабушки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Создали: Зайцева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О.С., воспитатель 1КК</a:t>
            </a:r>
          </a:p>
          <a:p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зам.зав.по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ВМР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602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21595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45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98567"/>
            <a:ext cx="469552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62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78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374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1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44816" cy="535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40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обществе теряются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межпоколенческие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связи.  Иногда, состарившиеся бабушка и дедушка, не получают должного внимания со стороны внуков. Поэтому, именно в дошкольном возрасте важно прививать уважительное отношение к старшему поколению. Соблюдение семейных традиций чаще подчеркивают роль бабушек и дедушек в воспитании ребенка.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 rot="-60000">
            <a:off x="1072079" y="624907"/>
            <a:ext cx="3063240" cy="3562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 прародители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1129731" y="1052666"/>
            <a:ext cx="3044952" cy="46716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Звание бабушки и дедушки придает человеку особый статус. Дедушка и бабушка-свидетели появления на свет нового поколения: наблюдение за тем, как внуки развиваются и успешно выполняют все новые роли, наполняют их гордостью. В каком-то смысле внуки составляют для бабушек и дедушек «продолжение жизни». Желание оставить в мире кокой-то материальный след выражается в рождении внуков. Внуки даруют обновление: наблюдая за тем, как их дети становятся родителями, дедушки и бабушки оживляют в памяти собственное </a:t>
            </a:r>
            <a:r>
              <a:rPr lang="ru-RU" dirty="0" err="1" smtClean="0"/>
              <a:t>родительство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53">
            <a:off x="4160975" y="1340768"/>
            <a:ext cx="39720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442921" cy="548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91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84776" cy="55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24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9411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43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8"/>
          <a:stretch/>
        </p:blipFill>
        <p:spPr bwMode="auto">
          <a:xfrm>
            <a:off x="1979712" y="764704"/>
            <a:ext cx="5328592" cy="540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86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96744" cy="524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9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608512" cy="536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59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152</TotalTime>
  <Words>156</Words>
  <Application>Microsoft Office PowerPoint</Application>
  <PresentationFormat>Экран (4:3)</PresentationFormat>
  <Paragraphs>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Дедушки, бабушки, внуки.</vt:lpstr>
      <vt:lpstr>Актуальность</vt:lpstr>
      <vt:lpstr>Наши  прародители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Отношение между бабушками, дедушками и внуками.</dc:title>
  <dc:creator>КОЛЯ</dc:creator>
  <cp:lastModifiedBy>1</cp:lastModifiedBy>
  <cp:revision>19</cp:revision>
  <dcterms:created xsi:type="dcterms:W3CDTF">2014-09-03T05:27:07Z</dcterms:created>
  <dcterms:modified xsi:type="dcterms:W3CDTF">2023-12-12T13:20:42Z</dcterms:modified>
</cp:coreProperties>
</file>