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59" r:id="rId6"/>
    <p:sldId id="264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59" autoAdjust="0"/>
    <p:restoredTop sz="56281" autoAdjust="0"/>
  </p:normalViewPr>
  <p:slideViewPr>
    <p:cSldViewPr>
      <p:cViewPr varScale="1">
        <p:scale>
          <a:sx n="64" d="100"/>
          <a:sy n="64" d="100"/>
        </p:scale>
        <p:origin x="-10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6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051A-BF67-40C8-8F3F-C0430A316DE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D3291-0A1E-4377-B40E-6E37F49A0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3291-0A1E-4377-B40E-6E37F49A0EC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3291-0A1E-4377-B40E-6E37F49A0EC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D3291-0A1E-4377-B40E-6E37F49A0EC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2F86-E114-4C4A-B415-E741DD11A86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6445-31C7-412D-9267-0084E501F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2F86-E114-4C4A-B415-E741DD11A86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6445-31C7-412D-9267-0084E501F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2F86-E114-4C4A-B415-E741DD11A86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6445-31C7-412D-9267-0084E501F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2F86-E114-4C4A-B415-E741DD11A86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6445-31C7-412D-9267-0084E501F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2F86-E114-4C4A-B415-E741DD11A86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6445-31C7-412D-9267-0084E501F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2F86-E114-4C4A-B415-E741DD11A86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6445-31C7-412D-9267-0084E501F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2F86-E114-4C4A-B415-E741DD11A86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6445-31C7-412D-9267-0084E501F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2F86-E114-4C4A-B415-E741DD11A86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6445-31C7-412D-9267-0084E501F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2F86-E114-4C4A-B415-E741DD11A86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6445-31C7-412D-9267-0084E501F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2F86-E114-4C4A-B415-E741DD11A86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6445-31C7-412D-9267-0084E501F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2F86-E114-4C4A-B415-E741DD11A86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6445-31C7-412D-9267-0084E501F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62F86-E114-4C4A-B415-E741DD11A86C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C6445-31C7-412D-9267-0084E501F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РУССКИЕ  НАРОДНЫЕ </a:t>
            </a:r>
            <a:br>
              <a:rPr lang="ru-RU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1412776"/>
            <a:ext cx="2736304" cy="259228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Автор презентации: Марина Шадрина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для сайта</a:t>
            </a:r>
          </a:p>
        </p:txBody>
      </p:sp>
      <p:pic>
        <p:nvPicPr>
          <p:cNvPr id="4" name="Picture 2" descr="C:\Users\73B5~1\AppData\Local\Temp\Rar$DI01.630\img295.jpg"/>
          <p:cNvPicPr>
            <a:picLocks noChangeAspect="1" noChangeArrowheads="1"/>
          </p:cNvPicPr>
          <p:nvPr/>
        </p:nvPicPr>
        <p:blipFill>
          <a:blip r:embed="rId4" cstate="print"/>
          <a:srcRect l="12996" t="4266" r="19134" b="24401"/>
          <a:stretch>
            <a:fillRect/>
          </a:stretch>
        </p:blipFill>
        <p:spPr bwMode="auto">
          <a:xfrm>
            <a:off x="251520" y="1700808"/>
            <a:ext cx="2229849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C:\Users\73B5~1\AppData\Local\Temp\Rar$DI02.837\img310.jpg"/>
          <p:cNvPicPr>
            <a:picLocks noChangeAspect="1" noChangeArrowheads="1"/>
          </p:cNvPicPr>
          <p:nvPr/>
        </p:nvPicPr>
        <p:blipFill>
          <a:blip r:embed="rId5" cstate="print"/>
          <a:srcRect t="11151" r="3249" b="9051"/>
          <a:stretch>
            <a:fillRect/>
          </a:stretch>
        </p:blipFill>
        <p:spPr bwMode="auto">
          <a:xfrm>
            <a:off x="1763688" y="2204864"/>
            <a:ext cx="2016224" cy="2287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C:\Users\73B5~1\AppData\Local\Temp\Rar$DI56.903\img309.jpg"/>
          <p:cNvPicPr>
            <a:picLocks noChangeAspect="1" noChangeArrowheads="1"/>
          </p:cNvPicPr>
          <p:nvPr/>
        </p:nvPicPr>
        <p:blipFill>
          <a:blip r:embed="rId6" cstate="print"/>
          <a:srcRect l="24595" t="28350" r="-3560" b="-7098"/>
          <a:stretch>
            <a:fillRect/>
          </a:stretch>
        </p:blipFill>
        <p:spPr bwMode="auto">
          <a:xfrm>
            <a:off x="3059832" y="2564904"/>
            <a:ext cx="2232248" cy="2744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Users\73B5~1\AppData\Local\Temp\Rar$DI00.236\img322.jpg"/>
          <p:cNvPicPr>
            <a:picLocks noChangeAspect="1" noChangeArrowheads="1"/>
          </p:cNvPicPr>
          <p:nvPr/>
        </p:nvPicPr>
        <p:blipFill>
          <a:blip r:embed="rId7" cstate="print"/>
          <a:srcRect l="24549" t="14300" b="14301"/>
          <a:stretch>
            <a:fillRect/>
          </a:stretch>
        </p:blipFill>
        <p:spPr bwMode="auto">
          <a:xfrm>
            <a:off x="395536" y="3717032"/>
            <a:ext cx="1944216" cy="2530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C:\Users\73B5~1\AppData\Local\Temp\Rar$DI28.858\img326.jpg"/>
          <p:cNvPicPr>
            <a:picLocks noChangeAspect="1" noChangeArrowheads="1"/>
          </p:cNvPicPr>
          <p:nvPr/>
        </p:nvPicPr>
        <p:blipFill>
          <a:blip r:embed="rId8" cstate="print"/>
          <a:srcRect l="25451" t="16400" r="-1985" b="16401"/>
          <a:stretch>
            <a:fillRect/>
          </a:stretch>
        </p:blipFill>
        <p:spPr bwMode="auto">
          <a:xfrm>
            <a:off x="1547664" y="4149080"/>
            <a:ext cx="2064430" cy="2492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C:\Users\Пользователь\Desktop\лого2-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4437112"/>
            <a:ext cx="3110411" cy="1558555"/>
          </a:xfrm>
          <a:prstGeom prst="rect">
            <a:avLst/>
          </a:prstGeom>
          <a:noFill/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9396536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3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2852936"/>
            <a:ext cx="202656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73B5~1\AppData\Local\Temp\Rar$DI00.236\img322.jpg"/>
          <p:cNvPicPr>
            <a:picLocks noChangeAspect="1" noChangeArrowheads="1"/>
          </p:cNvPicPr>
          <p:nvPr/>
        </p:nvPicPr>
        <p:blipFill>
          <a:blip r:embed="rId3" cstate="print"/>
          <a:srcRect l="24549" t="14300" b="14301"/>
          <a:stretch>
            <a:fillRect/>
          </a:stretch>
        </p:blipFill>
        <p:spPr bwMode="auto">
          <a:xfrm>
            <a:off x="3779912" y="404664"/>
            <a:ext cx="4896544" cy="5997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бабушка сказзочницы.jpg"/>
          <p:cNvPicPr>
            <a:picLocks noChangeAspect="1"/>
          </p:cNvPicPr>
          <p:nvPr/>
        </p:nvPicPr>
        <p:blipFill>
          <a:blip r:embed="rId4" cstate="print"/>
          <a:srcRect l="8231" r="32505" b="11843"/>
          <a:stretch>
            <a:fillRect/>
          </a:stretch>
        </p:blipFill>
        <p:spPr>
          <a:xfrm>
            <a:off x="611560" y="1772816"/>
            <a:ext cx="2592288" cy="4620079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517058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Подружилась лиса с журавлём и зовёт его к себе в гости:</a:t>
            </a:r>
            <a:br>
              <a:rPr lang="ru-RU" sz="2000" b="1" dirty="0" smtClean="0"/>
            </a:br>
            <a:r>
              <a:rPr lang="ru-RU" sz="2000" b="1" dirty="0" smtClean="0"/>
              <a:t>- Приходи, куманёк, приходи, дорогой. Уж вот как я тебя угощу!</a:t>
            </a:r>
            <a:br>
              <a:rPr lang="ru-RU" sz="2000" b="1" dirty="0" smtClean="0"/>
            </a:br>
            <a:r>
              <a:rPr lang="ru-RU" sz="2000" b="1" dirty="0" smtClean="0"/>
              <a:t>Пришёл журавль на званный обед, а лиса наварила манной каши, размазала по тарелке и потчует журавля.</a:t>
            </a:r>
            <a:endParaRPr lang="ru-RU" sz="2000" b="1" dirty="0"/>
          </a:p>
        </p:txBody>
      </p:sp>
      <p:pic>
        <p:nvPicPr>
          <p:cNvPr id="4" name="Picture 2" descr="C:\Users\73B5~1\AppData\Local\Temp\Rar$DI02.655\img323.jpg"/>
          <p:cNvPicPr>
            <a:picLocks noChangeAspect="1" noChangeArrowheads="1"/>
          </p:cNvPicPr>
          <p:nvPr/>
        </p:nvPicPr>
        <p:blipFill>
          <a:blip r:embed="rId4" cstate="print"/>
          <a:srcRect t="23517" r="48026"/>
          <a:stretch>
            <a:fillRect/>
          </a:stretch>
        </p:blipFill>
        <p:spPr bwMode="auto">
          <a:xfrm>
            <a:off x="3851920" y="908720"/>
            <a:ext cx="4752528" cy="5085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24528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3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73B5~1\AppData\Local\Temp\Rar$DI02.655\img323.jpg"/>
          <p:cNvPicPr>
            <a:picLocks noChangeAspect="1" noChangeArrowheads="1"/>
          </p:cNvPicPr>
          <p:nvPr/>
        </p:nvPicPr>
        <p:blipFill>
          <a:blip r:embed="rId3" cstate="print"/>
          <a:srcRect l="50399" t="25683"/>
          <a:stretch>
            <a:fillRect/>
          </a:stretch>
        </p:blipFill>
        <p:spPr bwMode="auto">
          <a:xfrm>
            <a:off x="3779912" y="404664"/>
            <a:ext cx="5196448" cy="6237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553062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-Кушай, куманёк, кушай, голубчик! Сама стряпала. </a:t>
            </a:r>
            <a:br>
              <a:rPr lang="ru-RU" sz="2000" b="1" dirty="0" smtClean="0"/>
            </a:br>
            <a:r>
              <a:rPr lang="ru-RU" sz="2000" b="1" dirty="0" smtClean="0"/>
              <a:t>Журавль хлоп-хлоп носом по тарелке, стучал-стучал – ничего не попадает. А лиса лижет себе да лижет кашу – так всю сама и скушала. Съела лиса кашу и говорит:</a:t>
            </a:r>
            <a:br>
              <a:rPr lang="ru-RU" sz="2000" b="1" dirty="0" smtClean="0"/>
            </a:br>
            <a:r>
              <a:rPr lang="ru-RU" sz="2000" b="1" dirty="0" smtClean="0"/>
              <a:t>-Не обессудь, куманёк, больше потчевать нечем.</a:t>
            </a:r>
            <a:br>
              <a:rPr lang="ru-RU" sz="2000" b="1" dirty="0" smtClean="0"/>
            </a:br>
            <a:r>
              <a:rPr lang="ru-RU" sz="2000" b="1" dirty="0" smtClean="0"/>
              <a:t>-Спасибо, кума, и на этом, - отвечает журавль. Приходи завтра ко мне.</a:t>
            </a:r>
            <a:endParaRPr lang="ru-RU" sz="2000" b="1" dirty="0"/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14400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2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2890664" cy="545861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На другой день приходит лиса к журавлю, а журавль наготовил окрошки, налил в высокий кувшин с высоким горлышком, поставил на стол и потчует:</a:t>
            </a:r>
            <a:br>
              <a:rPr lang="ru-RU" sz="2000" b="1" dirty="0" smtClean="0"/>
            </a:br>
            <a:r>
              <a:rPr lang="ru-RU" sz="2000" b="1" dirty="0" smtClean="0"/>
              <a:t>-Кушай, кумушка, кушай, милая!</a:t>
            </a:r>
            <a:br>
              <a:rPr lang="ru-RU" sz="2000" b="1" dirty="0" smtClean="0"/>
            </a:br>
            <a:r>
              <a:rPr lang="ru-RU" sz="2000" b="1" dirty="0" smtClean="0"/>
              <a:t>Право, больше потчевать нечем.</a:t>
            </a:r>
            <a:endParaRPr lang="ru-RU" sz="2000" b="1" dirty="0"/>
          </a:p>
        </p:txBody>
      </p:sp>
      <p:pic>
        <p:nvPicPr>
          <p:cNvPr id="5" name="Picture 2" descr="C:\Users\73B5~1\AppData\Local\Temp\Rar$DI03.453\img324.jpg"/>
          <p:cNvPicPr>
            <a:picLocks noChangeAspect="1" noChangeArrowheads="1"/>
          </p:cNvPicPr>
          <p:nvPr/>
        </p:nvPicPr>
        <p:blipFill>
          <a:blip r:embed="rId3" cstate="print"/>
          <a:srcRect t="17328" r="47821"/>
          <a:stretch>
            <a:fillRect/>
          </a:stretch>
        </p:blipFill>
        <p:spPr bwMode="auto">
          <a:xfrm>
            <a:off x="3635896" y="836712"/>
            <a:ext cx="4771256" cy="5496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144000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980728"/>
            <a:ext cx="2890664" cy="481054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Вертится лиса вокруг кувшина: и так зайдёт, и этак, и лизнёт – то кувшин, и понюхает – всё ничего не достанет. А журавль стоит на своих высоких ногах, да длинным носом окрошку из кувшина таскает. Клевал да клевал, пока всё съел.</a:t>
            </a:r>
            <a:br>
              <a:rPr lang="ru-RU" sz="2000" b="1" dirty="0" smtClean="0"/>
            </a:br>
            <a:r>
              <a:rPr lang="ru-RU" sz="2000" b="1" dirty="0" smtClean="0"/>
              <a:t>-Ну, не обессудь, кумушка, больше угощать нечем. </a:t>
            </a:r>
            <a:endParaRPr lang="ru-RU" sz="2000" b="1" dirty="0"/>
          </a:p>
        </p:txBody>
      </p:sp>
      <p:pic>
        <p:nvPicPr>
          <p:cNvPr id="3" name="Picture 2" descr="C:\Users\73B5~1\AppData\Local\Temp\Rar$DI03.453\img324.jpg"/>
          <p:cNvPicPr>
            <a:picLocks noChangeAspect="1" noChangeArrowheads="1"/>
          </p:cNvPicPr>
          <p:nvPr/>
        </p:nvPicPr>
        <p:blipFill>
          <a:blip r:embed="rId3" cstate="print"/>
          <a:srcRect l="43312" t="22434"/>
          <a:stretch>
            <a:fillRect/>
          </a:stretch>
        </p:blipFill>
        <p:spPr bwMode="auto">
          <a:xfrm>
            <a:off x="3491880" y="548680"/>
            <a:ext cx="5183560" cy="5472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144000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70584" cy="452251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Пришла лиса домой несолоно хлебавши. </a:t>
            </a:r>
            <a:br>
              <a:rPr lang="ru-RU" sz="2000" b="1" dirty="0" smtClean="0"/>
            </a:br>
            <a:r>
              <a:rPr lang="ru-RU" sz="2000" b="1" dirty="0" smtClean="0"/>
              <a:t>На этом у них дружба с журавлём кончилась.</a:t>
            </a:r>
            <a:endParaRPr lang="ru-RU" sz="2000" b="1" dirty="0"/>
          </a:p>
        </p:txBody>
      </p:sp>
      <p:pic>
        <p:nvPicPr>
          <p:cNvPr id="5" name="Picture 2" descr="C:\Users\73B5~1\AppData\Local\Temp\Rar$DI00.236\img322.jpg"/>
          <p:cNvPicPr>
            <a:picLocks noChangeAspect="1" noChangeArrowheads="1"/>
          </p:cNvPicPr>
          <p:nvPr/>
        </p:nvPicPr>
        <p:blipFill>
          <a:blip r:embed="rId4" cstate="print"/>
          <a:srcRect l="24549" t="32152" b="14301"/>
          <a:stretch>
            <a:fillRect/>
          </a:stretch>
        </p:blipFill>
        <p:spPr bwMode="auto">
          <a:xfrm>
            <a:off x="2555776" y="908720"/>
            <a:ext cx="5940152" cy="54568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3538736" cy="31543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Автор презентации: Марина Шадрина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для сайта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dirty="0"/>
          </a:p>
        </p:txBody>
      </p:sp>
      <p:pic>
        <p:nvPicPr>
          <p:cNvPr id="3" name="Picture 2" descr="C:\Users\73B5~1\AppData\Local\Temp\Rar$DI05.864\img325.jpg"/>
          <p:cNvPicPr>
            <a:picLocks noChangeAspect="1" noChangeArrowheads="1"/>
          </p:cNvPicPr>
          <p:nvPr/>
        </p:nvPicPr>
        <p:blipFill>
          <a:blip r:embed="rId3" cstate="print"/>
          <a:srcRect l="8664" t="19950" r="16246" b="26266"/>
          <a:stretch>
            <a:fillRect/>
          </a:stretch>
        </p:blipFill>
        <p:spPr bwMode="auto">
          <a:xfrm>
            <a:off x="4067944" y="1196752"/>
            <a:ext cx="4824536" cy="4752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C:\Users\Пользователь\Desktop\лого2-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5024"/>
            <a:ext cx="4067944" cy="2038353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5085184"/>
            <a:ext cx="576064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124</Words>
  <Application>Microsoft Office PowerPoint</Application>
  <PresentationFormat>Экран (4:3)</PresentationFormat>
  <Paragraphs>13</Paragraphs>
  <Slides>8</Slides>
  <Notes>3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РУССКИЕ  НАРОДНЫЕ  СКАЗКИ </vt:lpstr>
      <vt:lpstr>Слайд 2</vt:lpstr>
      <vt:lpstr>Подружилась лиса с журавлём и зовёт его к себе в гости: - Приходи, куманёк, приходи, дорогой. Уж вот как я тебя угощу! Пришёл журавль на званный обед, а лиса наварила манной каши, размазала по тарелке и потчует журавля.</vt:lpstr>
      <vt:lpstr>-Кушай, куманёк, кушай, голубчик! Сама стряпала.  Журавль хлоп-хлоп носом по тарелке, стучал-стучал – ничего не попадает. А лиса лижет себе да лижет кашу – так всю сама и скушала. Съела лиса кашу и говорит: -Не обессудь, куманёк, больше потчевать нечем. -Спасибо, кума, и на этом, - отвечает журавль. Приходи завтра ко мне.</vt:lpstr>
      <vt:lpstr>На другой день приходит лиса к журавлю, а журавль наготовил окрошки, налил в высокий кувшин с высоким горлышком, поставил на стол и потчует: -Кушай, кумушка, кушай, милая! Право, больше потчевать нечем.</vt:lpstr>
      <vt:lpstr>Вертится лиса вокруг кувшина: и так зайдёт, и этак, и лизнёт – то кувшин, и понюхает – всё ничего не достанет. А журавль стоит на своих высоких ногах, да длинным носом окрошку из кувшина таскает. Клевал да клевал, пока всё съел. -Ну, не обессудь, кумушка, больше угощать нечем. </vt:lpstr>
      <vt:lpstr>Пришла лиса домой несолоно хлебавши.  На этом у них дружба с журавлём кончилась.</vt:lpstr>
      <vt:lpstr>Автор презентации: Марина Шадрина  для сайта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Лиса и журавль</dc:title>
  <dc:creator>Пользователь</dc:creator>
  <cp:lastModifiedBy>Сергей</cp:lastModifiedBy>
  <cp:revision>8</cp:revision>
  <dcterms:created xsi:type="dcterms:W3CDTF">2014-01-10T10:29:39Z</dcterms:created>
  <dcterms:modified xsi:type="dcterms:W3CDTF">2014-05-25T10:11:59Z</dcterms:modified>
</cp:coreProperties>
</file>