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2871-0B05-4B3A-A3E0-B2413367EC2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2C2-A966-4A99-BE4B-F789D38B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2871-0B05-4B3A-A3E0-B2413367EC2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2C2-A966-4A99-BE4B-F789D38B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2871-0B05-4B3A-A3E0-B2413367EC2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2C2-A966-4A99-BE4B-F789D38B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2871-0B05-4B3A-A3E0-B2413367EC2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2C2-A966-4A99-BE4B-F789D38B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2871-0B05-4B3A-A3E0-B2413367EC2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2C2-A966-4A99-BE4B-F789D38B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2871-0B05-4B3A-A3E0-B2413367EC2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2C2-A966-4A99-BE4B-F789D38B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2871-0B05-4B3A-A3E0-B2413367EC2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2C2-A966-4A99-BE4B-F789D38B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2871-0B05-4B3A-A3E0-B2413367EC2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2C2-A966-4A99-BE4B-F789D38B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2871-0B05-4B3A-A3E0-B2413367EC2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2C2-A966-4A99-BE4B-F789D38B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2871-0B05-4B3A-A3E0-B2413367EC2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2C2-A966-4A99-BE4B-F789D38B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2871-0B05-4B3A-A3E0-B2413367EC2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52C2-A966-4A99-BE4B-F789D38B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2871-0B05-4B3A-A3E0-B2413367EC2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52C2-A966-4A99-BE4B-F789D38BF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1944216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/>
              <a:t>Я-Незнайка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>Сегодня я хочу познакомить вас с животными, чьё молоко употребляет в пищу человек. Молоко очень полезно детям и взрослым. Оно входит в состав многих продуктов.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2780928"/>
            <a:ext cx="251236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3" y="2132856"/>
            <a:ext cx="2547680" cy="450912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468544" y="4869160"/>
            <a:ext cx="304800" cy="304800"/>
          </a:xfrm>
          <a:prstGeom prst="rect">
            <a:avLst/>
          </a:prstGeom>
        </p:spPr>
      </p:pic>
      <p:pic>
        <p:nvPicPr>
          <p:cNvPr id="6" name="Рисунок 5" descr="мол про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852936"/>
            <a:ext cx="5202883" cy="3242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b="1" dirty="0" smtClean="0"/>
              <a:t>ЗАГАДКА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2060848"/>
            <a:ext cx="4608512" cy="357795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Молоко  её полезно,</a:t>
            </a:r>
          </a:p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огород она залезла,</a:t>
            </a:r>
          </a:p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глядит «во все глаза» -</a:t>
            </a:r>
          </a:p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Длиннорогая… (коза)</a:t>
            </a:r>
          </a:p>
          <a:p>
            <a:pPr algn="l"/>
            <a:endParaRPr lang="ru-RU" b="1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2376264" cy="420573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144000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КОРОВА.</a:t>
            </a:r>
            <a:br>
              <a:rPr lang="ru-RU" b="1" dirty="0" smtClean="0"/>
            </a:br>
            <a:r>
              <a:rPr lang="ru-RU" sz="3600" b="1" dirty="0" smtClean="0"/>
              <a:t>Она даёт самое любимое наше молоко.</a:t>
            </a:r>
            <a:endParaRPr lang="ru-RU" sz="3600" b="1" dirty="0"/>
          </a:p>
        </p:txBody>
      </p:sp>
      <p:pic>
        <p:nvPicPr>
          <p:cNvPr id="3" name="Рисунок 2" descr="КОР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412776"/>
            <a:ext cx="7745622" cy="5185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93305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540552" y="5445224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540552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46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КОЗА.</a:t>
            </a:r>
            <a:br>
              <a:rPr lang="ru-RU" b="1" dirty="0" smtClean="0"/>
            </a:br>
            <a:r>
              <a:rPr lang="ru-RU" sz="3600" b="1" dirty="0" smtClean="0"/>
              <a:t>Коза даёт целебное молоко, оно лечит от многих болезней.</a:t>
            </a:r>
            <a:endParaRPr lang="ru-RU" sz="3600" b="1" dirty="0"/>
          </a:p>
        </p:txBody>
      </p:sp>
      <p:pic>
        <p:nvPicPr>
          <p:cNvPr id="3" name="Рисунок 2" descr="КОЗА1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484784"/>
            <a:ext cx="5328592" cy="5200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540552" y="5301208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468544" y="44371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6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63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ОВЕЧКА.</a:t>
            </a:r>
            <a:br>
              <a:rPr lang="ru-RU" b="1" dirty="0" smtClean="0"/>
            </a:br>
            <a:r>
              <a:rPr lang="ru-RU" sz="3600" b="1" dirty="0" smtClean="0"/>
              <a:t>Из овечьего молока делают вкусный солёный сыр – брынзу.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3" name="Рисунок 2" descr="ОВЕЧКА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628800"/>
            <a:ext cx="6492213" cy="4869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988840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828584" y="5157192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540552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27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ЛОШАДЬ.</a:t>
            </a:r>
            <a:br>
              <a:rPr lang="ru-RU" b="1" dirty="0" smtClean="0"/>
            </a:br>
            <a:r>
              <a:rPr lang="ru-RU" sz="3600" b="1" dirty="0" smtClean="0"/>
              <a:t>Она даёт полезное молоко - кумыс.</a:t>
            </a:r>
            <a:endParaRPr lang="ru-RU" sz="3600" b="1" dirty="0"/>
          </a:p>
        </p:txBody>
      </p:sp>
      <p:pic>
        <p:nvPicPr>
          <p:cNvPr id="3" name="Рисунок 2" descr="ЛОШАДЬ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628800"/>
            <a:ext cx="7884368" cy="4927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772816"/>
            <a:ext cx="1245762" cy="220486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5013176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41490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89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7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		ВЕРБЛЮДИЦА.</a:t>
            </a:r>
            <a:br>
              <a:rPr lang="ru-RU" b="1" dirty="0" smtClean="0"/>
            </a:br>
            <a:r>
              <a:rPr lang="ru-RU" sz="2700" b="1" dirty="0" smtClean="0"/>
              <a:t>Молоко верблюда очень ценится в азиатских странах. Напиток из кислого верблюжьего молока называется </a:t>
            </a:r>
            <a:r>
              <a:rPr lang="ru-RU" sz="2700" b="1" dirty="0" err="1" smtClean="0"/>
              <a:t>шубат</a:t>
            </a:r>
            <a:r>
              <a:rPr lang="ru-RU" sz="2700" b="1" dirty="0" smtClean="0"/>
              <a:t>.</a:t>
            </a:r>
            <a:endParaRPr lang="ru-RU" sz="2700" b="1" dirty="0"/>
          </a:p>
        </p:txBody>
      </p:sp>
      <p:pic>
        <p:nvPicPr>
          <p:cNvPr id="3" name="Рисунок 2" descr="ВЕРБЛЮДИЦА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655422"/>
            <a:ext cx="6552728" cy="4914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612560" y="4293096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612560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247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ОЛЕНИХА.</a:t>
            </a:r>
            <a:br>
              <a:rPr lang="ru-RU" b="1" dirty="0" smtClean="0"/>
            </a:br>
            <a:r>
              <a:rPr lang="ru-RU" sz="3100" b="1" dirty="0" smtClean="0"/>
              <a:t>Оленье  молоко используется в лечебном питании, чаще всего его употребляют народы Севера.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 descr="ОЛЕНИХАТ1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484784"/>
            <a:ext cx="7956376" cy="4972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Незнайка_en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789040"/>
            <a:ext cx="1245762" cy="220486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96536" y="5013176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612560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175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9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ЯК.</a:t>
            </a:r>
            <a:br>
              <a:rPr lang="ru-RU" b="1" dirty="0" smtClean="0"/>
            </a:br>
            <a:r>
              <a:rPr lang="ru-RU" sz="3100" b="1" dirty="0" smtClean="0"/>
              <a:t>Молоко яка употребляют народы Тибета.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ЯК.jpg"/>
          <p:cNvPicPr>
            <a:picLocks noChangeAspect="1"/>
          </p:cNvPicPr>
          <p:nvPr/>
        </p:nvPicPr>
        <p:blipFill>
          <a:blip r:embed="rId4" cstate="print"/>
          <a:srcRect r="1963" b="6951"/>
          <a:stretch>
            <a:fillRect/>
          </a:stretch>
        </p:blipFill>
        <p:spPr>
          <a:xfrm>
            <a:off x="971600" y="1268760"/>
            <a:ext cx="7164288" cy="5099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484784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540552" y="4869160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42210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177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ЛАМА.</a:t>
            </a:r>
            <a:br>
              <a:rPr lang="ru-RU" b="1" dirty="0" smtClean="0"/>
            </a:br>
            <a:r>
              <a:rPr lang="ru-RU" sz="3600" b="1" dirty="0" smtClean="0"/>
              <a:t>Молоко ламы употребляют на Тибете.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ЛАМА.jpg"/>
          <p:cNvPicPr>
            <a:picLocks noChangeAspect="1"/>
          </p:cNvPicPr>
          <p:nvPr/>
        </p:nvPicPr>
        <p:blipFill>
          <a:blip r:embed="rId4" cstate="print"/>
          <a:srcRect t="2837" r="14951"/>
          <a:stretch>
            <a:fillRect/>
          </a:stretch>
        </p:blipFill>
        <p:spPr>
          <a:xfrm>
            <a:off x="1403648" y="1412776"/>
            <a:ext cx="6480720" cy="4932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3645024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612560" y="4365104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540552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28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2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39</Words>
  <Application>Microsoft Office PowerPoint</Application>
  <PresentationFormat>Экран (4:3)</PresentationFormat>
  <Paragraphs>14</Paragraphs>
  <Slides>10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Я-Незнайка. Сегодня я хочу познакомить вас с животными, чьё молоко употребляет в пищу человек. Молоко очень полезно детям и взрослым. Оно входит в состав многих продуктов.</vt:lpstr>
      <vt:lpstr>КОРОВА. Она даёт самое любимое наше молоко.</vt:lpstr>
      <vt:lpstr>КОЗА. Коза даёт целебное молоко, оно лечит от многих болезней.</vt:lpstr>
      <vt:lpstr>ОВЕЧКА. Из овечьего молока делают вкусный солёный сыр – брынзу. </vt:lpstr>
      <vt:lpstr>ЛОШАДЬ. Она даёт полезное молоко - кумыс.</vt:lpstr>
      <vt:lpstr>  ВЕРБЛЮДИЦА. Молоко верблюда очень ценится в азиатских странах. Напиток из кислого верблюжьего молока называется шубат.</vt:lpstr>
      <vt:lpstr>ОЛЕНИХА. Оленье  молоко используется в лечебном питании, чаще всего его употребляют народы Севера. </vt:lpstr>
      <vt:lpstr>ЯК. Молоко яка употребляют народы Тибета. </vt:lpstr>
      <vt:lpstr>ЛАМА. Молоко ламы употребляют на Тибете. </vt:lpstr>
      <vt:lpstr>ЗАГАДКА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ЖИВОТНЫЕ ДАЮТ МОЛОКО ЧЕЛОВЕКУ.</dc:title>
  <dc:creator>Пользователь</dc:creator>
  <cp:lastModifiedBy>Сергей</cp:lastModifiedBy>
  <cp:revision>4</cp:revision>
  <dcterms:created xsi:type="dcterms:W3CDTF">2014-01-13T13:13:00Z</dcterms:created>
  <dcterms:modified xsi:type="dcterms:W3CDTF">2014-05-20T13:08:15Z</dcterms:modified>
</cp:coreProperties>
</file>