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E2871-0B05-4B3A-A3E0-B2413367EC20}" type="datetimeFigureOut">
              <a:rPr lang="ru-RU" smtClean="0"/>
              <a:pPr/>
              <a:t>20.05.2014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152C2-A966-4A99-BE4B-F789D38BF9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E2871-0B05-4B3A-A3E0-B2413367EC20}" type="datetimeFigureOut">
              <a:rPr lang="ru-RU" smtClean="0"/>
              <a:pPr/>
              <a:t>20.05.2014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152C2-A966-4A99-BE4B-F789D38BF9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E2871-0B05-4B3A-A3E0-B2413367EC20}" type="datetimeFigureOut">
              <a:rPr lang="ru-RU" smtClean="0"/>
              <a:pPr/>
              <a:t>20.05.2014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152C2-A966-4A99-BE4B-F789D38BF9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E2871-0B05-4B3A-A3E0-B2413367EC20}" type="datetimeFigureOut">
              <a:rPr lang="ru-RU" smtClean="0"/>
              <a:pPr/>
              <a:t>20.05.2014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152C2-A966-4A99-BE4B-F789D38BF9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E2871-0B05-4B3A-A3E0-B2413367EC20}" type="datetimeFigureOut">
              <a:rPr lang="ru-RU" smtClean="0"/>
              <a:pPr/>
              <a:t>20.05.2014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152C2-A966-4A99-BE4B-F789D38BF9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E2871-0B05-4B3A-A3E0-B2413367EC20}" type="datetimeFigureOut">
              <a:rPr lang="ru-RU" smtClean="0"/>
              <a:pPr/>
              <a:t>20.05.2014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152C2-A966-4A99-BE4B-F789D38BF9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E2871-0B05-4B3A-A3E0-B2413367EC20}" type="datetimeFigureOut">
              <a:rPr lang="ru-RU" smtClean="0"/>
              <a:pPr/>
              <a:t>20.05.2014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152C2-A966-4A99-BE4B-F789D38BF9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E2871-0B05-4B3A-A3E0-B2413367EC20}" type="datetimeFigureOut">
              <a:rPr lang="ru-RU" smtClean="0"/>
              <a:pPr/>
              <a:t>20.05.2014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152C2-A966-4A99-BE4B-F789D38BF9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E2871-0B05-4B3A-A3E0-B2413367EC20}" type="datetimeFigureOut">
              <a:rPr lang="ru-RU" smtClean="0"/>
              <a:pPr/>
              <a:t>20.05.2014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152C2-A966-4A99-BE4B-F789D38BF9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E2871-0B05-4B3A-A3E0-B2413367EC20}" type="datetimeFigureOut">
              <a:rPr lang="ru-RU" smtClean="0"/>
              <a:pPr/>
              <a:t>20.05.2014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152C2-A966-4A99-BE4B-F789D38BF9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E2871-0B05-4B3A-A3E0-B2413367EC20}" type="datetimeFigureOut">
              <a:rPr lang="ru-RU" smtClean="0"/>
              <a:pPr/>
              <a:t>20.05.2014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152C2-A966-4A99-BE4B-F789D38BF9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E2871-0B05-4B3A-A3E0-B2413367EC20}" type="datetimeFigureOut">
              <a:rPr lang="ru-RU" smtClean="0"/>
              <a:pPr/>
              <a:t>20.05.2014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152C2-A966-4A99-BE4B-F789D38BF9A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8.wav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png"/><Relationship Id="rId2" Type="http://schemas.openxmlformats.org/officeDocument/2006/relationships/audio" Target="../media/audio3.wav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1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7.png"/><Relationship Id="rId2" Type="http://schemas.openxmlformats.org/officeDocument/2006/relationships/audio" Target="../media/audio5.wav"/><Relationship Id="rId1" Type="http://schemas.openxmlformats.org/officeDocument/2006/relationships/audio" Target="../media/audio4.wav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9.png"/><Relationship Id="rId2" Type="http://schemas.openxmlformats.org/officeDocument/2006/relationships/audio" Target="../media/audio7.wav"/><Relationship Id="rId1" Type="http://schemas.openxmlformats.org/officeDocument/2006/relationships/audio" Target="../media/audio6.wav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audio9.wav"/><Relationship Id="rId1" Type="http://schemas.openxmlformats.org/officeDocument/2006/relationships/audio" Target="../media/audio8.wav"/><Relationship Id="rId6" Type="http://schemas.openxmlformats.org/officeDocument/2006/relationships/image" Target="../media/image11.png"/><Relationship Id="rId5" Type="http://schemas.openxmlformats.org/officeDocument/2006/relationships/image" Target="../media/image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png"/><Relationship Id="rId2" Type="http://schemas.openxmlformats.org/officeDocument/2006/relationships/audio" Target="../media/audio11.wav"/><Relationship Id="rId1" Type="http://schemas.openxmlformats.org/officeDocument/2006/relationships/audio" Target="../media/audio10.wav"/><Relationship Id="rId6" Type="http://schemas.openxmlformats.org/officeDocument/2006/relationships/image" Target="../media/image11.png"/><Relationship Id="rId5" Type="http://schemas.openxmlformats.org/officeDocument/2006/relationships/image" Target="../media/image1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audio13.wav"/><Relationship Id="rId1" Type="http://schemas.openxmlformats.org/officeDocument/2006/relationships/audio" Target="../media/audio12.wav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audio15.wav"/><Relationship Id="rId1" Type="http://schemas.openxmlformats.org/officeDocument/2006/relationships/audio" Target="../media/audio14.wav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audio17.wav"/><Relationship Id="rId1" Type="http://schemas.openxmlformats.org/officeDocument/2006/relationships/audio" Target="../media/audio16.wav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04664"/>
            <a:ext cx="8640960" cy="1944216"/>
          </a:xfrm>
        </p:spPr>
        <p:txBody>
          <a:bodyPr>
            <a:normAutofit fontScale="90000"/>
          </a:bodyPr>
          <a:lstStyle/>
          <a:p>
            <a:r>
              <a:rPr lang="ru-RU" sz="3200" b="1" dirty="0" err="1" smtClean="0"/>
              <a:t>Я-Незнайка</a:t>
            </a:r>
            <a:r>
              <a:rPr lang="ru-RU" sz="3200" b="1" dirty="0" smtClean="0"/>
              <a:t>.</a:t>
            </a:r>
            <a:br>
              <a:rPr lang="ru-RU" sz="3200" b="1" dirty="0" smtClean="0"/>
            </a:br>
            <a:r>
              <a:rPr lang="ru-RU" sz="3200" b="1" dirty="0" smtClean="0"/>
              <a:t>Сегодня я хочу познакомить вас с животными, чьё молоко употребляет в пищу человек. Молоко очень полезно детям и взрослым. Оно входит в состав многих продуктов.</a:t>
            </a:r>
            <a:endParaRPr lang="ru-RU" sz="32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96136" y="2780928"/>
            <a:ext cx="2512368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9553" y="2132856"/>
            <a:ext cx="2547680" cy="4509120"/>
          </a:xfrm>
          <a:prstGeom prst="rect">
            <a:avLst/>
          </a:prstGeom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9468544" y="4869160"/>
            <a:ext cx="304800" cy="304800"/>
          </a:xfrm>
          <a:prstGeom prst="rect">
            <a:avLst/>
          </a:prstGeom>
        </p:spPr>
      </p:pic>
      <p:pic>
        <p:nvPicPr>
          <p:cNvPr id="6" name="Рисунок 5" descr="мол прод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75856" y="2852936"/>
            <a:ext cx="5202883" cy="32426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903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470025"/>
          </a:xfrm>
        </p:spPr>
        <p:txBody>
          <a:bodyPr/>
          <a:lstStyle/>
          <a:p>
            <a:r>
              <a:rPr lang="ru-RU" b="1" dirty="0" smtClean="0"/>
              <a:t>ЗАГАДКА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3888" y="2060848"/>
            <a:ext cx="4608512" cy="3577952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Молоко  её полезно,</a:t>
            </a:r>
          </a:p>
          <a:p>
            <a:pPr algn="l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 огород она залезла,</a:t>
            </a:r>
          </a:p>
          <a:p>
            <a:pPr algn="l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 глядит «во все глаза» -</a:t>
            </a:r>
          </a:p>
          <a:p>
            <a:pPr algn="l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Длиннорогая… (коза)</a:t>
            </a:r>
          </a:p>
          <a:p>
            <a:pPr algn="l"/>
            <a:endParaRPr lang="ru-RU" b="1" dirty="0"/>
          </a:p>
        </p:txBody>
      </p:sp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1700808"/>
            <a:ext cx="2376264" cy="4205730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9144000" y="378904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3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КОРОВА.</a:t>
            </a:r>
            <a:br>
              <a:rPr lang="ru-RU" b="1" dirty="0" smtClean="0"/>
            </a:br>
            <a:r>
              <a:rPr lang="ru-RU" sz="3600" b="1" dirty="0" smtClean="0"/>
              <a:t>Она даёт самое любимое наше молоко.</a:t>
            </a:r>
            <a:endParaRPr lang="ru-RU" sz="3600" b="1" dirty="0"/>
          </a:p>
        </p:txBody>
      </p:sp>
      <p:pic>
        <p:nvPicPr>
          <p:cNvPr id="3" name="Рисунок 2" descr="КОРОВ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1412776"/>
            <a:ext cx="7745622" cy="51850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1560" y="3933056"/>
            <a:ext cx="1245762" cy="2204864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540552" y="5445224"/>
            <a:ext cx="304800" cy="304800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9540552" y="479715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4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446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00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92211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КОЗА.</a:t>
            </a:r>
            <a:br>
              <a:rPr lang="ru-RU" b="1" dirty="0" smtClean="0"/>
            </a:br>
            <a:r>
              <a:rPr lang="ru-RU" sz="3600" b="1" dirty="0" smtClean="0"/>
              <a:t>Коза даёт целебное молоко, оно лечит от многих болезней.</a:t>
            </a:r>
            <a:endParaRPr lang="ru-RU" sz="3600" b="1" dirty="0"/>
          </a:p>
        </p:txBody>
      </p:sp>
      <p:pic>
        <p:nvPicPr>
          <p:cNvPr id="3" name="Рисунок 2" descr="КОЗА1 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23728" y="1484784"/>
            <a:ext cx="5328592" cy="52007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2132856"/>
            <a:ext cx="1245762" cy="2204864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540552" y="5301208"/>
            <a:ext cx="304800" cy="304800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9468544" y="44371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76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63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78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57018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ОВЕЧКА.</a:t>
            </a:r>
            <a:br>
              <a:rPr lang="ru-RU" b="1" dirty="0" smtClean="0"/>
            </a:br>
            <a:r>
              <a:rPr lang="ru-RU" sz="3600" b="1" dirty="0" smtClean="0"/>
              <a:t>Из овечьего молока делают вкусный солёный сыр – брынзу.</a:t>
            </a:r>
            <a:br>
              <a:rPr lang="ru-RU" sz="3600" b="1" dirty="0" smtClean="0"/>
            </a:br>
            <a:endParaRPr lang="ru-RU" sz="3600" b="1" dirty="0"/>
          </a:p>
        </p:txBody>
      </p:sp>
      <p:pic>
        <p:nvPicPr>
          <p:cNvPr id="3" name="Рисунок 2" descr="ОВЕЧКА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19672" y="1628800"/>
            <a:ext cx="6492213" cy="48691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1988840"/>
            <a:ext cx="1245762" cy="2204864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828584" y="5157192"/>
            <a:ext cx="304800" cy="304800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9540552" y="465313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27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27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71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ЛОШАДЬ.</a:t>
            </a:r>
            <a:br>
              <a:rPr lang="ru-RU" b="1" dirty="0" smtClean="0"/>
            </a:br>
            <a:r>
              <a:rPr lang="ru-RU" sz="3600" b="1" dirty="0" smtClean="0"/>
              <a:t>Она даёт полезное молоко - кумыс.</a:t>
            </a:r>
            <a:endParaRPr lang="ru-RU" sz="3600" b="1" dirty="0"/>
          </a:p>
        </p:txBody>
      </p:sp>
      <p:pic>
        <p:nvPicPr>
          <p:cNvPr id="3" name="Рисунок 2" descr="ЛОШАДЬ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1628800"/>
            <a:ext cx="7884368" cy="49277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1772816"/>
            <a:ext cx="1245762" cy="2204864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144000" y="5013176"/>
            <a:ext cx="304800" cy="304800"/>
          </a:xfrm>
          <a:prstGeom prst="rect">
            <a:avLst/>
          </a:prstGeom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144000" y="414908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75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589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77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/>
              <a:t>		ВЕРБЛЮДИЦА.</a:t>
            </a:r>
            <a:br>
              <a:rPr lang="ru-RU" b="1" dirty="0" smtClean="0"/>
            </a:br>
            <a:r>
              <a:rPr lang="ru-RU" sz="2700" b="1" dirty="0" smtClean="0"/>
              <a:t>Молоко верблюда очень ценится в азиатских странах. Напиток из кислого верблюжьего молока называется </a:t>
            </a:r>
            <a:r>
              <a:rPr lang="ru-RU" sz="2700" b="1" dirty="0" err="1" smtClean="0"/>
              <a:t>шубат</a:t>
            </a:r>
            <a:r>
              <a:rPr lang="ru-RU" sz="2700" b="1" dirty="0" smtClean="0"/>
              <a:t>.</a:t>
            </a:r>
            <a:endParaRPr lang="ru-RU" sz="2700" b="1" dirty="0"/>
          </a:p>
        </p:txBody>
      </p:sp>
      <p:pic>
        <p:nvPicPr>
          <p:cNvPr id="3" name="Рисунок 2" descr="ВЕРБЛЮДИЦА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3608" y="1655422"/>
            <a:ext cx="6552728" cy="49145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9512" y="2132856"/>
            <a:ext cx="1245762" cy="2204864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612560" y="4293096"/>
            <a:ext cx="304800" cy="304800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9612560" y="378904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324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247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19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435280" cy="8689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ОЛЕНИХА.</a:t>
            </a:r>
            <a:br>
              <a:rPr lang="ru-RU" b="1" dirty="0" smtClean="0"/>
            </a:br>
            <a:r>
              <a:rPr lang="ru-RU" sz="3100" b="1" dirty="0" smtClean="0"/>
              <a:t>Оленье  молоко используется в лечебном питании, чаще всего его употребляют народы Севера.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4" name="Рисунок 3" descr="ОЛЕНИХАТ1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1484784"/>
            <a:ext cx="7956376" cy="49727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Незнайка_enl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528" y="3789040"/>
            <a:ext cx="1245762" cy="2204864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396536" y="5013176"/>
            <a:ext cx="304800" cy="304800"/>
          </a:xfrm>
          <a:prstGeom prst="rect">
            <a:avLst/>
          </a:prstGeom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612560" y="407707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11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3175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790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ЯК.</a:t>
            </a:r>
            <a:br>
              <a:rPr lang="ru-RU" b="1" dirty="0" smtClean="0"/>
            </a:br>
            <a:r>
              <a:rPr lang="ru-RU" sz="3100" b="1" dirty="0" smtClean="0"/>
              <a:t>Молоко яка употребляют народы Тибета.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3" name="Рисунок 2" descr="ЯК.jpg"/>
          <p:cNvPicPr>
            <a:picLocks noChangeAspect="1"/>
          </p:cNvPicPr>
          <p:nvPr/>
        </p:nvPicPr>
        <p:blipFill>
          <a:blip r:embed="rId4" cstate="print"/>
          <a:srcRect r="1963" b="6951"/>
          <a:stretch>
            <a:fillRect/>
          </a:stretch>
        </p:blipFill>
        <p:spPr>
          <a:xfrm>
            <a:off x="971600" y="1268760"/>
            <a:ext cx="7164288" cy="50998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1484784"/>
            <a:ext cx="1245762" cy="2204864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540552" y="4869160"/>
            <a:ext cx="304800" cy="304800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144000" y="42210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17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177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07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ЛАМА.</a:t>
            </a:r>
            <a:br>
              <a:rPr lang="ru-RU" b="1" dirty="0" smtClean="0"/>
            </a:br>
            <a:r>
              <a:rPr lang="ru-RU" sz="3600" b="1" dirty="0" smtClean="0"/>
              <a:t>Молоко ламы употребляют на Тибете.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3" name="Рисунок 2" descr="ЛАМА.jpg"/>
          <p:cNvPicPr>
            <a:picLocks noChangeAspect="1"/>
          </p:cNvPicPr>
          <p:nvPr/>
        </p:nvPicPr>
        <p:blipFill>
          <a:blip r:embed="rId4" cstate="print"/>
          <a:srcRect t="2837" r="14951"/>
          <a:stretch>
            <a:fillRect/>
          </a:stretch>
        </p:blipFill>
        <p:spPr>
          <a:xfrm>
            <a:off x="1403648" y="1412776"/>
            <a:ext cx="6480720" cy="49328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5616" y="3645024"/>
            <a:ext cx="1245762" cy="2204864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612560" y="4365104"/>
            <a:ext cx="304800" cy="304800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540552" y="515719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2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228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22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39</Words>
  <Application>Microsoft Office PowerPoint</Application>
  <PresentationFormat>Экран (4:3)</PresentationFormat>
  <Paragraphs>14</Paragraphs>
  <Slides>10</Slides>
  <Notes>0</Notes>
  <HiddenSlides>0</HiddenSlides>
  <MMClips>18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Я-Незнайка. Сегодня я хочу познакомить вас с животными, чьё молоко употребляет в пищу человек. Молоко очень полезно детям и взрослым. Оно входит в состав многих продуктов.</vt:lpstr>
      <vt:lpstr>КОРОВА. Она даёт самое любимое наше молоко.</vt:lpstr>
      <vt:lpstr>КОЗА. Коза даёт целебное молоко, оно лечит от многих болезней.</vt:lpstr>
      <vt:lpstr>ОВЕЧКА. Из овечьего молока делают вкусный солёный сыр – брынзу. </vt:lpstr>
      <vt:lpstr>ЛОШАДЬ. Она даёт полезное молоко - кумыс.</vt:lpstr>
      <vt:lpstr>  ВЕРБЛЮДИЦА. Молоко верблюда очень ценится в азиатских странах. Напиток из кислого верблюжьего молока называется шубат.</vt:lpstr>
      <vt:lpstr>ОЛЕНИХА. Оленье  молоко используется в лечебном питании, чаще всего его употребляют народы Севера. </vt:lpstr>
      <vt:lpstr>ЯК. Молоко яка употребляют народы Тибета. </vt:lpstr>
      <vt:lpstr>ЛАМА. Молоко ламы употребляют на Тибете. </vt:lpstr>
      <vt:lpstr>ЗАГАДКА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КАКИЕ ЖИВОТНЫЕ ДАЮТ МОЛОКО ЧЕЛОВЕКУ.</dc:title>
  <dc:creator>Пользователь</dc:creator>
  <cp:lastModifiedBy>Сергей</cp:lastModifiedBy>
  <cp:revision>4</cp:revision>
  <dcterms:created xsi:type="dcterms:W3CDTF">2014-01-13T13:13:00Z</dcterms:created>
  <dcterms:modified xsi:type="dcterms:W3CDTF">2014-05-20T13:08:15Z</dcterms:modified>
</cp:coreProperties>
</file>