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«Семья и семейные традиции в творчестве русских художников»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Создали: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О.С., воспитатель 1КК</a:t>
            </a:r>
          </a:p>
          <a:p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Филиппова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Е.В.,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зам.зав.по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ВМР</a:t>
            </a:r>
            <a:endParaRPr lang="ru-R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6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Богданов-Бельский Н.П. «Новые хозяева»</a:t>
            </a:r>
            <a:endParaRPr lang="ru-RU" dirty="0"/>
          </a:p>
        </p:txBody>
      </p:sp>
      <p:pic>
        <p:nvPicPr>
          <p:cNvPr id="4098" name="Picture 2" descr="C:\Users\Admin\Desktop\Новые_хозяева._Чаепитие._Богданов-Бельский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0196" y="1600200"/>
            <a:ext cx="6250182" cy="49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9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Серебрякова З. «За завтраком»</a:t>
            </a:r>
            <a:endParaRPr lang="ru-RU" dirty="0"/>
          </a:p>
        </p:txBody>
      </p:sp>
      <p:pic>
        <p:nvPicPr>
          <p:cNvPr id="3074" name="Picture 2" descr="C:\Users\Admin\Desktop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1556793"/>
            <a:ext cx="6113674" cy="502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3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Серебрякова З. «На террасе»</a:t>
            </a:r>
            <a:endParaRPr lang="ru-RU" dirty="0"/>
          </a:p>
        </p:txBody>
      </p:sp>
      <p:pic>
        <p:nvPicPr>
          <p:cNvPr id="2050" name="Picture 2" descr="C:\Users\Admin\Desktop\on-the-terrace-in-kharkov-19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7479" y="1600200"/>
            <a:ext cx="3710745" cy="495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Решетников Ф.П. «Опять двойка»</a:t>
            </a:r>
            <a:endParaRPr lang="ru-RU" dirty="0"/>
          </a:p>
        </p:txBody>
      </p:sp>
      <p:pic>
        <p:nvPicPr>
          <p:cNvPr id="1026" name="Picture 2" descr="C:\Users\Admin\Desktop\Opyat_dvoyk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7745" y="1600200"/>
            <a:ext cx="4752528" cy="500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Кустодиев Б.М. «Голубой домик»</a:t>
            </a:r>
            <a:endParaRPr lang="ru-RU" dirty="0"/>
          </a:p>
        </p:txBody>
      </p:sp>
      <p:pic>
        <p:nvPicPr>
          <p:cNvPr id="5122" name="Picture 2" descr="C:\Users\Admin\Desktop\скачанные файлы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2472" y="1988840"/>
            <a:ext cx="716199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3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/>
              <a:t>Спасибо за внимание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05960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</TotalTime>
  <Words>62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Паркет</vt:lpstr>
      <vt:lpstr>Тема «Семья и семейные традиции в творчестве русских художников»</vt:lpstr>
      <vt:lpstr>Богданов-Бельский Н.П. «Новые хозяева»</vt:lpstr>
      <vt:lpstr>Серебрякова З. «За завтраком»</vt:lpstr>
      <vt:lpstr>Серебрякова З. «На террасе»</vt:lpstr>
      <vt:lpstr>Решетников Ф.П. «Опять двойка»</vt:lpstr>
      <vt:lpstr>Кустодиев Б.М. «Голубой домик»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5</cp:revision>
  <dcterms:created xsi:type="dcterms:W3CDTF">2015-03-02T15:53:19Z</dcterms:created>
  <dcterms:modified xsi:type="dcterms:W3CDTF">2023-12-12T13:24:27Z</dcterms:modified>
</cp:coreProperties>
</file>