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2" r:id="rId3"/>
    <p:sldId id="264" r:id="rId4"/>
    <p:sldId id="271" r:id="rId5"/>
    <p:sldId id="260" r:id="rId6"/>
    <p:sldId id="265" r:id="rId7"/>
    <p:sldId id="262" r:id="rId8"/>
    <p:sldId id="266" r:id="rId9"/>
    <p:sldId id="267" r:id="rId10"/>
    <p:sldId id="268" r:id="rId11"/>
    <p:sldId id="269" r:id="rId12"/>
    <p:sldId id="270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51EF0-50B2-4BD1-B254-C9372D36B0C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49D8F-58B7-40B5-85B8-E530AE1F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9D8F-58B7-40B5-85B8-E530AE1F75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9D8F-58B7-40B5-85B8-E530AE1F755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fact.org/wiki" TargetMode="External"/><Relationship Id="rId3" Type="http://schemas.openxmlformats.org/officeDocument/2006/relationships/hyperlink" Target="http://gsdmoldova.com/" TargetMode="External"/><Relationship Id="rId7" Type="http://schemas.openxmlformats.org/officeDocument/2006/relationships/hyperlink" Target="http://englishrussia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stronaut.ru/" TargetMode="External"/><Relationship Id="rId5" Type="http://schemas.openxmlformats.org/officeDocument/2006/relationships/hyperlink" Target="http://litill.clan.su/news" TargetMode="External"/><Relationship Id="rId4" Type="http://schemas.openxmlformats.org/officeDocument/2006/relationships/hyperlink" Target="http://www.liveinterne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История космонавтики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12 </a:t>
            </a:r>
            <a:r>
              <a:rPr lang="ru-RU" i="1" dirty="0" smtClean="0">
                <a:solidFill>
                  <a:schemeClr val="bg1"/>
                </a:solidFill>
              </a:rPr>
              <a:t>апреля – День космонавтики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«Восток – 1» -  первый космический аппарат, поднявший человека на околоземную орбиту.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www.chitalnya.ru/upload/304/74359010858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93718"/>
            <a:ext cx="7632848" cy="4862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</a:rPr>
              <a:t>Первая женщина-космонавт</a:t>
            </a:r>
            <a:endParaRPr lang="ru-RU" sz="4800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Терешкова Валентина Николаевна 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16 июня 1963 года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900igr.net/datai/astronomija/ZHenschiny-v-kosmose/0007-002-Tereshkova-Valentina-Vladimirov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54419"/>
            <a:ext cx="3600400" cy="523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 descr="http://pda.fedpress.ru/sites/fedpress/files/ryabowall/news/leonov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4993754" cy="5472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0381" y="188640"/>
            <a:ext cx="8298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</a:rPr>
              <a:t>Выход человека в открытый космос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484785"/>
            <a:ext cx="30963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Леонов Алексей Архипович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18 марта 1965 г.</a:t>
            </a:r>
          </a:p>
          <a:p>
            <a:pPr algn="ctr">
              <a:buNone/>
            </a:pPr>
            <a:endParaRPr lang="ru-RU" sz="3000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12 мин 09 сек</a:t>
            </a:r>
            <a:endParaRPr lang="ru-RU" sz="3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«Луноход – 1»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sz="3200" b="1" i="1" dirty="0" smtClean="0"/>
          </a:p>
          <a:p>
            <a:pPr algn="r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17 ноября 1970 года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File:Lunokhod 1 (high resolution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423805" cy="358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Первая космическая станция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«Салют – 1»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19 апреля 1971 г.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&amp;Scy;&amp;tcy;&amp;acy;&amp;ncy;&amp;tscy;&amp;icy;&amp;yacy; &amp;Scy;&amp;acy;&amp;lcy;&amp;yucy;&amp;tcy;-1 &amp;icy; &amp;kcy;&amp;ocy;&amp;scy;&amp;mcy;&amp;icy;&amp;chcy;&amp;iecy;&amp;scy;&amp;kcy;&amp;icy;&amp;jcy; &amp;kcy;&amp;ocy;&amp;rcy;&amp;acy;&amp;bcy;&amp;lcy;&amp;softcy; &amp;Scy;&amp;ocy;&amp;yucy;&amp;zcy;-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5083791" cy="335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Автор: </a:t>
            </a:r>
            <a:r>
              <a:rPr lang="ru-RU" sz="2800" i="1" dirty="0" err="1" smtClean="0">
                <a:solidFill>
                  <a:schemeClr val="bg1"/>
                </a:solidFill>
              </a:rPr>
              <a:t>Талантова</a:t>
            </a:r>
            <a:r>
              <a:rPr lang="ru-RU" sz="2800" i="1" dirty="0" smtClean="0">
                <a:solidFill>
                  <a:schemeClr val="bg1"/>
                </a:solidFill>
              </a:rPr>
              <a:t> Ирина Николаевна 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800" i="1" dirty="0" smtClean="0">
                <a:solidFill>
                  <a:schemeClr val="bg1"/>
                </a:solidFill>
                <a:hlinkClick r:id="rId3"/>
              </a:rPr>
              <a:t>gsdmoldova.com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2800" i="1" dirty="0" smtClean="0">
                <a:solidFill>
                  <a:schemeClr val="bg1"/>
                </a:solidFill>
                <a:hlinkClick r:id="rId4"/>
              </a:rPr>
              <a:t>://</a:t>
            </a:r>
            <a:r>
              <a:rPr lang="en-US" sz="2800" i="1" dirty="0" smtClean="0">
                <a:solidFill>
                  <a:schemeClr val="bg1"/>
                </a:solidFill>
                <a:hlinkClick r:id="rId4"/>
              </a:rPr>
              <a:t>www.liveinternet.ru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sz="2800" i="1" dirty="0" smtClean="0">
                <a:solidFill>
                  <a:schemeClr val="bg1"/>
                </a:solidFill>
                <a:hlinkClick r:id="rId5"/>
              </a:rPr>
              <a:t>litill.clan.su/news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sz="2800" i="1" dirty="0" smtClean="0">
                <a:solidFill>
                  <a:schemeClr val="bg1"/>
                </a:solidFill>
                <a:hlinkClick r:id="rId6"/>
              </a:rPr>
              <a:t>astronaut.ru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hlinkClick r:id="rId7"/>
              </a:rPr>
              <a:t>http://</a:t>
            </a:r>
            <a:r>
              <a:rPr lang="en-US" sz="2800" i="1" dirty="0" smtClean="0">
                <a:solidFill>
                  <a:schemeClr val="bg1"/>
                </a:solidFill>
                <a:hlinkClick r:id="rId7"/>
              </a:rPr>
              <a:t>englishrussia.com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hlinkClick r:id="rId8"/>
              </a:rPr>
              <a:t>http://</a:t>
            </a:r>
            <a:r>
              <a:rPr lang="en-US" sz="2800" i="1" dirty="0" smtClean="0">
                <a:solidFill>
                  <a:schemeClr val="bg1"/>
                </a:solidFill>
                <a:hlinkClick r:id="rId8"/>
              </a:rPr>
              <a:t>rufact.org/wiki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Презентация опубликована на сайте - </a:t>
            </a:r>
            <a:r>
              <a:rPr lang="ru-RU" sz="2800" i="1" dirty="0" err="1" smtClean="0">
                <a:solidFill>
                  <a:schemeClr val="bg1"/>
                </a:solidFill>
              </a:rPr>
              <a:t>viki.rdf.ru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«Спутник –  1»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bg1"/>
                </a:solidFill>
              </a:rPr>
              <a:t>4 октября 1957 года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732px-Sputnik_a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546848" cy="373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Снимок Земли из космоса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0_13d9_6cff4f7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4755613" cy="468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Первая собака-космонавт, выведенная на орбиту Земли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3200" i="1" dirty="0" smtClean="0"/>
              <a:t> </a:t>
            </a:r>
          </a:p>
          <a:p>
            <a:pPr algn="r">
              <a:buNone/>
            </a:pPr>
            <a:endParaRPr lang="ru-RU" sz="3200" i="1" dirty="0" smtClean="0"/>
          </a:p>
          <a:p>
            <a:pPr algn="r">
              <a:buNone/>
            </a:pPr>
            <a:endParaRPr lang="ru-RU" sz="3200" i="1" dirty="0" smtClean="0"/>
          </a:p>
          <a:p>
            <a:pPr algn="r"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1 ноября 1957 года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Лайка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lai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4993827" cy="3845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pic>
        <p:nvPicPr>
          <p:cNvPr id="17410" name="Picture 2" descr="http://photos.wikimapia.org/p/00/00/54/31/08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4680520" cy="623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Белка и Стрелка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bm.img.com.ua/berlin/storage/orig/0/60/a32e2f093ce61f05b331a6fdbb68e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007" y="1124744"/>
            <a:ext cx="707335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Катапультируемый контейнер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Белки и Стрелки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siberiantimes.com/PICTURES/OTHERS/space-dogs-Comet-Shutka/standard%20space%20dogs%20caps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55607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Успешное приземление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cdn1.img22.ria.ru/images/90790/01/90790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181786"/>
            <a:ext cx="8208912" cy="534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risovach.ru/upload/2013/03/generator/igrat-v-tanki-poka-lyubimyy-ushel_12975159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9993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</a:rPr>
              <a:t>Первый космический полёт</a:t>
            </a:r>
            <a:endParaRPr lang="ru-RU" sz="4800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Гагарин Юрий Алексеевич 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12 апреля 1961 г.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1 час 48 минут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4685905" cy="379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130</Words>
  <Application>Microsoft Office PowerPoint</Application>
  <PresentationFormat>Экран (4:3)</PresentationFormat>
  <Paragraphs>43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История космонавтики</vt:lpstr>
      <vt:lpstr>«Спутник –  1»</vt:lpstr>
      <vt:lpstr>Снимок Земли из космоса</vt:lpstr>
      <vt:lpstr>Первая собака-космонавт, выведенная на орбиту Земли</vt:lpstr>
      <vt:lpstr>Слайд 5</vt:lpstr>
      <vt:lpstr>Белка и Стрелка</vt:lpstr>
      <vt:lpstr>Катапультируемый контейнер  Белки и Стрелки</vt:lpstr>
      <vt:lpstr>Успешное приземление</vt:lpstr>
      <vt:lpstr>Первый космический полёт</vt:lpstr>
      <vt:lpstr>«Восток – 1» -  первый космический аппарат, поднявший человека на околоземную орбиту.</vt:lpstr>
      <vt:lpstr>Первая женщина-космонавт</vt:lpstr>
      <vt:lpstr>Слайд 12</vt:lpstr>
      <vt:lpstr>«Луноход – 1» </vt:lpstr>
      <vt:lpstr>Первая космическая станция</vt:lpstr>
      <vt:lpstr>Автор: Талантова Ирина Николаевна   http://gsdmoldova.com http://www.liveinternet.ru http://litill.clan.su/news  http://astronaut.ru  http://englishrussia.com  http://rufact.org/wiki  Презентация опубликована на сайте - viki.rdf.ru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 Всемирный день авиации и космонавтики</dc:title>
  <cp:lastModifiedBy>Admin</cp:lastModifiedBy>
  <cp:revision>14</cp:revision>
  <dcterms:modified xsi:type="dcterms:W3CDTF">2014-04-06T19:12:47Z</dcterms:modified>
</cp:coreProperties>
</file>