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  <p:sldId id="274" r:id="rId20"/>
    <p:sldId id="275" r:id="rId21"/>
    <p:sldId id="277" r:id="rId22"/>
    <p:sldId id="278" r:id="rId23"/>
    <p:sldId id="279" r:id="rId24"/>
    <p:sldId id="276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51775-81C1-4602-B5BE-3A3B4F1502A8}" type="datetimeFigureOut">
              <a:rPr lang="ru-RU" smtClean="0"/>
              <a:pPr/>
              <a:t>25.12.2012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276C2-EAC9-457E-831D-27E47E14A3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russianelka.ru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im0-tub-ru.yandex.net/i?id=165698540-34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857232"/>
            <a:ext cx="1809757" cy="261882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Новый год?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5572140"/>
            <a:ext cx="4071966" cy="64294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Внеклассное занятие. </a:t>
            </a:r>
            <a:r>
              <a:rPr lang="ru-RU" sz="1800" dirty="0" err="1" smtClean="0"/>
              <a:t>Мокина</a:t>
            </a:r>
            <a:r>
              <a:rPr lang="ru-RU" sz="1800" dirty="0" smtClean="0"/>
              <a:t> Т.В. Матушкина С.А.</a:t>
            </a:r>
            <a:endParaRPr lang="ru-RU" sz="1800" dirty="0"/>
          </a:p>
        </p:txBody>
      </p:sp>
      <p:pic>
        <p:nvPicPr>
          <p:cNvPr id="14338" name="Picture 2" descr="http://priroda.inc.ru/prazdnik/anima/gif/baum002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14290"/>
            <a:ext cx="2428892" cy="2574626"/>
          </a:xfrm>
          <a:prstGeom prst="rect">
            <a:avLst/>
          </a:prstGeom>
          <a:noFill/>
        </p:spPr>
      </p:pic>
      <p:pic>
        <p:nvPicPr>
          <p:cNvPr id="14340" name="Picture 4" descr="http://im2-tub-ru.yandex.net/i?id=70049297-62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929066"/>
            <a:ext cx="2071702" cy="2526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avivas.ru/img/news/201201/6214578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2000240"/>
            <a:ext cx="5715000" cy="42862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85786" y="642918"/>
            <a:ext cx="7626062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Хранилище подарков  Деда Мороза – мешок.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rainharvest.co.za/wp-content/uploads/2010/11/christmas-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4357718" cy="61436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57818" y="785794"/>
            <a:ext cx="3571900" cy="44012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Обязательный атрибут новогоднего праздника – ёлка. Ёлку можно купить на базаре.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cs11032.vkontakte.ru/u113226843/-14/x_2192ecf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5774" y="714356"/>
            <a:ext cx="3765807" cy="53340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57224" y="714356"/>
            <a:ext cx="3239733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Ёлке придают  новогодний вид </a:t>
            </a:r>
          </a:p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-её украшают нитями фонариков          ( гирляндами)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zigzag83.com/_ld/18/981270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61971"/>
            <a:ext cx="4214842" cy="56721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929190" y="285728"/>
            <a:ext cx="3929090" cy="550920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старые времена на новогодней ёлке и на праздничном столе зажигали свечи.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http://im7-tub-ru.yandex.net/i?id=82867087-41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4643446"/>
            <a:ext cx="3000360" cy="200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0-tub-ru.yandex.net/i?id=15154875-26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571480"/>
            <a:ext cx="2286016" cy="1935495"/>
          </a:xfrm>
          <a:prstGeom prst="rect">
            <a:avLst/>
          </a:prstGeom>
          <a:noFill/>
        </p:spPr>
      </p:pic>
      <p:pic>
        <p:nvPicPr>
          <p:cNvPr id="1028" name="Picture 4" descr="http://im8-tub-ru.yandex.net/i?id=143253464-26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571480"/>
            <a:ext cx="1933581" cy="2566700"/>
          </a:xfrm>
          <a:prstGeom prst="rect">
            <a:avLst/>
          </a:prstGeom>
          <a:noFill/>
        </p:spPr>
      </p:pic>
      <p:pic>
        <p:nvPicPr>
          <p:cNvPr id="1030" name="Picture 6" descr="http://go1.imgsmail.ru/imgpreview?key=http%3A//ladyplaneta.ru/wp-content/uploads/2011/11/10.jpg&amp;mb=imgdb_preview_2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2714620"/>
            <a:ext cx="2928958" cy="357624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714876" y="3929066"/>
            <a:ext cx="4071966" cy="206210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Ёлку можно украсить блестящей новогодней лентой – мишурой.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im2-tub-ru.yandex.net/i?id=238561400-54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214290"/>
            <a:ext cx="2714644" cy="2515570"/>
          </a:xfrm>
          <a:prstGeom prst="rect">
            <a:avLst/>
          </a:prstGeom>
          <a:noFill/>
        </p:spPr>
      </p:pic>
      <p:pic>
        <p:nvPicPr>
          <p:cNvPr id="27652" name="Picture 4" descr="http://im4-tub-ru.yandex.net/i?id=82930569-26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5477" y="714356"/>
            <a:ext cx="3238523" cy="2428892"/>
          </a:xfrm>
          <a:prstGeom prst="rect">
            <a:avLst/>
          </a:prstGeom>
          <a:noFill/>
        </p:spPr>
      </p:pic>
      <p:pic>
        <p:nvPicPr>
          <p:cNvPr id="27654" name="Picture 6" descr="http://im5-tub-ru.yandex.net/i?id=158479504-03-72&amp;n=21"/>
          <p:cNvPicPr>
            <a:picLocks noChangeAspect="1" noChangeArrowheads="1"/>
          </p:cNvPicPr>
          <p:nvPr/>
        </p:nvPicPr>
        <p:blipFill>
          <a:blip r:embed="rId4" cstate="print"/>
          <a:srcRect b="16500"/>
          <a:stretch>
            <a:fillRect/>
          </a:stretch>
        </p:blipFill>
        <p:spPr bwMode="auto">
          <a:xfrm>
            <a:off x="214282" y="857232"/>
            <a:ext cx="3429024" cy="2571768"/>
          </a:xfrm>
          <a:prstGeom prst="rect">
            <a:avLst/>
          </a:prstGeom>
          <a:noFill/>
        </p:spPr>
      </p:pic>
      <p:pic>
        <p:nvPicPr>
          <p:cNvPr id="27656" name="Picture 8" descr="http://im6-tub-ru.yandex.net/i?id=100957718-38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643314"/>
            <a:ext cx="4000515" cy="300038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4143380"/>
            <a:ext cx="4357718" cy="22467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Длинная узкая лента из цветной бумаги, которой можно бросать в друг друга на празднике –серпантин.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go2.imgsmail.ru/imgpreview?key=http%3A//www.fl-ag.ru/images/slides/fire/dr%5Ffei%5F3.jpg&amp;mb=imgdb_preview_7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3338591" cy="2500330"/>
          </a:xfrm>
          <a:prstGeom prst="rect">
            <a:avLst/>
          </a:prstGeom>
          <a:noFill/>
        </p:spPr>
      </p:pic>
      <p:pic>
        <p:nvPicPr>
          <p:cNvPr id="30724" name="Picture 4" descr="http://go2.imgsmail.ru/imgpreview?key=http%3A//0lik.ru/uploads/posts/2008-03/1206169595%5F0lik.ru%5Ffireworks%5F2007.jpg&amp;mb=imgdb_preview_5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357430"/>
            <a:ext cx="4346864" cy="2714644"/>
          </a:xfrm>
          <a:prstGeom prst="rect">
            <a:avLst/>
          </a:prstGeom>
          <a:noFill/>
        </p:spPr>
      </p:pic>
      <p:pic>
        <p:nvPicPr>
          <p:cNvPr id="30726" name="Picture 6" descr="http://go4.imgsmail.ru/imgpreview?key=http%3A//ru.best-wallpaper.net/wallpaper/1280x1024/1109/Festival-Fireworks%5F1280x1024.jpg&amp;mb=imgdb_preview_5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571876"/>
            <a:ext cx="3682448" cy="29426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143372" y="214290"/>
            <a:ext cx="4714908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новогоднюю ночь мы можем увидеть взлетающие в воздух цветные декоративные     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		огни.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5072074"/>
            <a:ext cx="3429024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Фейерверк</a:t>
            </a:r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72066" y="642918"/>
            <a:ext cx="3714776" cy="563231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далёкие времена люди старались придать ёлке зимнюю свежесть, для этого они  заменяли снег на ёлке ватой.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8676" name="Picture 4" descr="http://59209s043.edusite.ru/images/1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90300"/>
            <a:ext cx="3929090" cy="6616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im0-tub-ru.yandex.net/i?id=303155802-0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3619525" cy="2714644"/>
          </a:xfrm>
          <a:prstGeom prst="rect">
            <a:avLst/>
          </a:prstGeom>
          <a:noFill/>
        </p:spPr>
      </p:pic>
      <p:pic>
        <p:nvPicPr>
          <p:cNvPr id="29700" name="Picture 4" descr="http://im0-tub-ru.yandex.net/i?id=411389194-48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1857364"/>
            <a:ext cx="3357586" cy="2518190"/>
          </a:xfrm>
          <a:prstGeom prst="rect">
            <a:avLst/>
          </a:prstGeom>
          <a:noFill/>
        </p:spPr>
      </p:pic>
      <p:pic>
        <p:nvPicPr>
          <p:cNvPr id="29702" name="Picture 6" descr="http://im3-tub-ru.yandex.net/i?id=235846588-71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3714752"/>
            <a:ext cx="3714763" cy="27860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57752" y="142852"/>
            <a:ext cx="3687228" cy="15696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Разноцветные бумажные кружочки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5214950"/>
            <a:ext cx="4000528" cy="101566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Конфетти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im2-tub-ru.yandex.net/i?id=440755175-41-7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14290"/>
            <a:ext cx="3922708" cy="2928958"/>
          </a:xfrm>
          <a:prstGeom prst="rect">
            <a:avLst/>
          </a:prstGeom>
          <a:noFill/>
        </p:spPr>
      </p:pic>
      <p:pic>
        <p:nvPicPr>
          <p:cNvPr id="31748" name="Picture 4" descr="http://im0-tub-ru.yandex.net/i?id=96940507-55-7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643050"/>
            <a:ext cx="3143272" cy="3466844"/>
          </a:xfrm>
          <a:prstGeom prst="rect">
            <a:avLst/>
          </a:prstGeom>
          <a:noFill/>
        </p:spPr>
      </p:pic>
      <p:pic>
        <p:nvPicPr>
          <p:cNvPr id="31750" name="Picture 6" descr="http://im0-tub-ru.yandex.net/i?id=341327605-00-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4071942"/>
            <a:ext cx="3286148" cy="24536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57752" y="571480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Новый год мы встречаем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3429000"/>
            <a:ext cx="21431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Ночью</a:t>
            </a:r>
            <a:endParaRPr lang="ru-RU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5500702"/>
            <a:ext cx="5929354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Последний день декабря по отношению к Новому году - канун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7158" y="642918"/>
            <a:ext cx="4071966" cy="526297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Наряжать елку – это предпраздничный творческий процесс, в котором, как правило, участвуют практически все члены семьи – родители, дети, бабушки и дедушки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И, как правило, у каждого члена семьи есть любимые новогодние игрушки.</a:t>
            </a:r>
          </a:p>
        </p:txBody>
      </p:sp>
      <p:pic>
        <p:nvPicPr>
          <p:cNvPr id="13314" name="Picture 2" descr="http://www.kalitva.ru/uploads/posts/2009-10/1255331650_novogodnyaya-elochka-1024.jpg"/>
          <p:cNvPicPr>
            <a:picLocks noChangeAspect="1" noChangeArrowheads="1"/>
          </p:cNvPicPr>
          <p:nvPr/>
        </p:nvPicPr>
        <p:blipFill>
          <a:blip r:embed="rId2" cstate="print"/>
          <a:srcRect l="21835" r="20253" b="2532"/>
          <a:stretch>
            <a:fillRect/>
          </a:stretch>
        </p:blipFill>
        <p:spPr bwMode="auto">
          <a:xfrm>
            <a:off x="4429124" y="214290"/>
            <a:ext cx="4357718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go3.imgsmail.ru/imgpreview?key=http%3A//supercook.ru/decoration/images-decoration/novogod-serv-01.jpg&amp;mb=imgdb_preview_8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0"/>
            <a:ext cx="3436034" cy="2643206"/>
          </a:xfrm>
          <a:prstGeom prst="rect">
            <a:avLst/>
          </a:prstGeom>
          <a:noFill/>
        </p:spPr>
      </p:pic>
      <p:pic>
        <p:nvPicPr>
          <p:cNvPr id="33796" name="Picture 4" descr="http://go2.imgsmail.ru/imgpreview?key=http%3A//supercook.ru/decoration/images-decoration/rozhdestv-kamin-00.jpg&amp;mb=imgdb_preview_8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000240"/>
            <a:ext cx="3786214" cy="2835563"/>
          </a:xfrm>
          <a:prstGeom prst="rect">
            <a:avLst/>
          </a:prstGeom>
          <a:noFill/>
        </p:spPr>
      </p:pic>
      <p:pic>
        <p:nvPicPr>
          <p:cNvPr id="33800" name="Picture 8" descr="http://go2.imgsmail.ru/imgpreview?key=http%3A//donbass.ua/multimedia/images/news/original/2010/12/07/novogodniy-stol.jpg&amp;mb=imgdb_preview_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86256"/>
            <a:ext cx="3143240" cy="235402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143504" y="428604"/>
            <a:ext cx="3786214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встречаем мы Новый год обычно за столом с близкими и родными людьми- роднёй.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3802" name="Picture 10" descr="http://go3.imgsmail.ru/imgpreview?key=http%3A//mediananny.com/content/images/original/56567.jpg&amp;mb=imgdb_preview_2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4572009"/>
            <a:ext cx="3318818" cy="2285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go4.imgsmail.ru/imgpreview?key=http%3A//ropiko.ru/upload/iblock/bd7/dhcp.%2520uffnyusmplodqbiu.jpg&amp;mb=imgdb_preview_1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114550" cy="1714500"/>
          </a:xfrm>
          <a:prstGeom prst="rect">
            <a:avLst/>
          </a:prstGeom>
          <a:noFill/>
        </p:spPr>
      </p:pic>
      <p:pic>
        <p:nvPicPr>
          <p:cNvPr id="34820" name="Picture 4" descr="http://go3.imgsmail.ru/imgpreview?key=http%3A//stranamasterov.ru/files/imagecache/orig%5Fwith%5Flogo5/i0911/IMG%5F7300.JPG&amp;mb=imgdb_preview_6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643050"/>
            <a:ext cx="2200275" cy="1647825"/>
          </a:xfrm>
          <a:prstGeom prst="rect">
            <a:avLst/>
          </a:prstGeom>
          <a:noFill/>
        </p:spPr>
      </p:pic>
      <p:pic>
        <p:nvPicPr>
          <p:cNvPr id="34822" name="Picture 6" descr="http://go1.imgsmail.ru/imgpreview?key=http%3A//www.vyberiradio.ru/userfiles/Image/Nijniy%5FNovgorod/20371%5Fthumb.jpg&amp;mb=imgdb_preview_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2857496"/>
            <a:ext cx="2428892" cy="1921525"/>
          </a:xfrm>
          <a:prstGeom prst="rect">
            <a:avLst/>
          </a:prstGeom>
          <a:noFill/>
        </p:spPr>
      </p:pic>
      <p:pic>
        <p:nvPicPr>
          <p:cNvPr id="34824" name="Picture 8" descr="http://go3.imgsmail.ru/imgpreview?key=http%3A//patlah.ru/etm/etm-11/pirotehnika/hlopyshka/x-00.jpg&amp;mb=imgdb_preview_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4000504"/>
            <a:ext cx="2714644" cy="2083608"/>
          </a:xfrm>
          <a:prstGeom prst="rect">
            <a:avLst/>
          </a:prstGeom>
          <a:noFill/>
        </p:spPr>
      </p:pic>
      <p:pic>
        <p:nvPicPr>
          <p:cNvPr id="34826" name="Picture 10" descr="http://go4.imgsmail.ru/imgpreview?key=http%3A//www.salutmag.ru/images/thumbs/id20052%5Fw500%5Fwtm.jpg&amp;mb=imgdb_preview_9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714752"/>
            <a:ext cx="2143140" cy="2932718"/>
          </a:xfrm>
          <a:prstGeom prst="rect">
            <a:avLst/>
          </a:prstGeom>
          <a:noFill/>
        </p:spPr>
      </p:pic>
      <p:pic>
        <p:nvPicPr>
          <p:cNvPr id="34828" name="Picture 12" descr="http://go4.imgsmail.ru/imgpreview?key=http%3A//mastera-rukodeliya.ru/images/stories/skrap/3d-hlopushka/2.jpg&amp;mb=imgdb_preview_11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00760" y="2928934"/>
            <a:ext cx="2928958" cy="391092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14678" y="214290"/>
            <a:ext cx="5715040" cy="255454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Новый год также встречают  и с  хлопушками, которые, разрываясь от удара, издают резкий звук и выбрасывают конфетти.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go1.imgsmail.ru/imgpreview?key=http%3A//italia-citta.com/wp-content/uploads/2012/01/karnaval-v-venetsii-31.jpg&amp;mb=imgdb_preview_1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3000396" cy="4509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857620" y="285728"/>
            <a:ext cx="5072098" cy="317009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Костюмированный бал в Новогоднюю ночь, на Руси принято было называть - маскарад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5844" name="Picture 4" descr="http://go4.imgsmail.ru/imgpreview?key=http%3A//dreamworlds.ru/uploads/posts/2008-08/1217865018%5F130809%5Fimg813301sb1.jpg&amp;mb=imgdb_preview_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571984"/>
            <a:ext cx="3436034" cy="2286016"/>
          </a:xfrm>
          <a:prstGeom prst="rect">
            <a:avLst/>
          </a:prstGeom>
          <a:noFill/>
        </p:spPr>
      </p:pic>
      <p:pic>
        <p:nvPicPr>
          <p:cNvPr id="35846" name="Picture 6" descr="http://go1.imgsmail.ru/imgpreview?key=http%3A//novinkimira.ru/411-2799-thickbox/maskaradnaja-maska.jpg&amp;mb=imgdb_preview_1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14744" y="3357562"/>
            <a:ext cx="2714644" cy="2714644"/>
          </a:xfrm>
          <a:prstGeom prst="rect">
            <a:avLst/>
          </a:prstGeom>
          <a:noFill/>
        </p:spPr>
      </p:pic>
      <p:pic>
        <p:nvPicPr>
          <p:cNvPr id="35848" name="Picture 8" descr="http://go4.imgsmail.ru/imgpreview?key=http%3A//doskinaz.ru/filestore/images/7919.big.jpg&amp;mb=imgdb_preview_1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605127"/>
            <a:ext cx="3071802" cy="32528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go3.imgsmail.ru/imgpreview?key=http%3A//primamedia.ru/f/big/182/181614.jpg&amp;mb=imgdb_preview_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0"/>
            <a:ext cx="4831923" cy="3214710"/>
          </a:xfrm>
          <a:prstGeom prst="rect">
            <a:avLst/>
          </a:prstGeom>
          <a:noFill/>
        </p:spPr>
      </p:pic>
      <p:pic>
        <p:nvPicPr>
          <p:cNvPr id="36868" name="Picture 4" descr="http://go4.imgsmail.ru/imgpreview?key=http%3A//golostos.ru/pic/contactcenter/article%5F2010/37/8%5Fsfera%5Fkultury/01%5Fnovogodnii%5Fprazdnik/ng%5F05%5F680px.jpg&amp;mb=imgdb_preview_9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2" y="2857496"/>
            <a:ext cx="4429156" cy="3317074"/>
          </a:xfrm>
          <a:prstGeom prst="rect">
            <a:avLst/>
          </a:prstGeom>
          <a:noFill/>
        </p:spPr>
      </p:pic>
      <p:pic>
        <p:nvPicPr>
          <p:cNvPr id="36870" name="Picture 6" descr="http://go2.imgsmail.ru/imgpreview?key=http%3A//www.magichild.ru/foto/sunduchok%5Felka/sunduchok%5Felka%5F41%5Fm.jpg&amp;mb=imgdb_preview_7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" y="3571876"/>
            <a:ext cx="4012653" cy="300514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29190" y="142852"/>
            <a:ext cx="4000528" cy="39703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ВЗЯВШИСЬ ЗА РУКИ ДЕТЕЙ И ВЗРОСЛЫХ НА Руси принято ПЕТЬ ПЕСНИ И водить хоровод вокруг ёлки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://www.smartphonefanatics.com/images/christmas.jpg"/>
          <p:cNvPicPr>
            <a:picLocks noChangeAspect="1" noChangeArrowheads="1"/>
          </p:cNvPicPr>
          <p:nvPr/>
        </p:nvPicPr>
        <p:blipFill>
          <a:blip r:embed="rId2" cstate="print"/>
          <a:srcRect l="29080"/>
          <a:stretch>
            <a:fillRect/>
          </a:stretch>
        </p:blipFill>
        <p:spPr bwMode="auto">
          <a:xfrm>
            <a:off x="5500694" y="285728"/>
            <a:ext cx="3310286" cy="5072098"/>
          </a:xfrm>
          <a:prstGeom prst="rect">
            <a:avLst/>
          </a:prstGeom>
          <a:noFill/>
        </p:spPr>
      </p:pic>
      <p:pic>
        <p:nvPicPr>
          <p:cNvPr id="32770" name="Picture 2" descr="http://go4.imgsmail.ru/imgpreview?key=http%3A//other-year.narod.ru/images/logo1%5F1.gif&amp;mb=imgdb_preview_4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14290"/>
            <a:ext cx="3458824" cy="2643206"/>
          </a:xfrm>
          <a:prstGeom prst="rect">
            <a:avLst/>
          </a:prstGeom>
          <a:noFill/>
        </p:spPr>
      </p:pic>
      <p:pic>
        <p:nvPicPr>
          <p:cNvPr id="32774" name="Picture 6" descr="http://priroda.inc.ru/prazdnik/anima/gif/baum002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14290"/>
            <a:ext cx="2965351" cy="314327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3286124"/>
            <a:ext cx="4857784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под ёлочкой дети находили подарки, которые принято было дарить и детям и взрослым.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7" y="857232"/>
            <a:ext cx="4929222" cy="144655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теперь ответьте на вопросы!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7890" name="Picture 2" descr="http://img-fotki.yandex.ru/get/4522/85751897.eb/0_703d4_c7063394_X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286124"/>
            <a:ext cx="4000528" cy="3347108"/>
          </a:xfrm>
          <a:prstGeom prst="rect">
            <a:avLst/>
          </a:prstGeom>
          <a:noFill/>
        </p:spPr>
      </p:pic>
      <p:pic>
        <p:nvPicPr>
          <p:cNvPr id="37892" name="Picture 4" descr="http://img01.chitalnya.ru/upload2/299/92546958150342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214290"/>
            <a:ext cx="3790947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http://emo.xaaa.ru/elka08/elka-p0xy6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500043"/>
            <a:ext cx="4570136" cy="59815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42844" y="428604"/>
            <a:ext cx="4071966" cy="526297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Самое богатое воображение у самых маленьких, поэтому дети предпочитают украшать елку игрушками с изображением сказочных героев. Таким образом, у них появляется возможность побывать в гостях у сказки.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g-fotki.yandex.ru/get/4426/38372570.17e/0_929fa_7e4c6ad3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11551"/>
            <a:ext cx="4186051" cy="552249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14282" y="357166"/>
            <a:ext cx="4286280" cy="56323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Молодежь предпочитает украшать елку модными шарами, оптимистично смотря в будущее и с нетерпением ожидая нового года с его новыми событиями.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5" name="Picture 7" descr="http://img-fotki.yandex.ru/get/5413/39067198.6d/0_5739a_1f3385b7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7307" y="952488"/>
            <a:ext cx="3956693" cy="5905512"/>
          </a:xfrm>
          <a:prstGeom prst="rect">
            <a:avLst/>
          </a:prstGeom>
          <a:noFill/>
        </p:spPr>
      </p:pic>
      <p:pic>
        <p:nvPicPr>
          <p:cNvPr id="17413" name="Picture 5" descr="http://stat16.privet.ru/lr/0b068aa9e4241acd4de4d1236d239843"/>
          <p:cNvPicPr>
            <a:picLocks noChangeAspect="1" noChangeArrowheads="1"/>
          </p:cNvPicPr>
          <p:nvPr/>
        </p:nvPicPr>
        <p:blipFill>
          <a:blip r:embed="rId3" cstate="print"/>
          <a:srcRect b="9598"/>
          <a:stretch>
            <a:fillRect/>
          </a:stretch>
        </p:blipFill>
        <p:spPr bwMode="auto">
          <a:xfrm>
            <a:off x="3929058" y="0"/>
            <a:ext cx="3500462" cy="3150418"/>
          </a:xfrm>
          <a:prstGeom prst="ellipse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-84929"/>
            <a:ext cx="428624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У родителей и бабушек в коробке хранятся новогодние игрушки, которые можно назвать реликвией этой семьи. Беря в руки такую игрушку, перед глазами проплывает и тот самый Новогодний праздник, </a:t>
            </a:r>
            <a:r>
              <a:rPr kumimoji="0" lang="ru-RU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и </a:t>
            </a:r>
            <a:r>
              <a:rPr kumimoji="0" lang="ru-RU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большая елка, и молодые родители, которые принесли эту игрушку, и беззаботное детство. К таким </a:t>
            </a:r>
            <a:r>
              <a:rPr kumimoji="0" lang="ru-RU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  <a:hlinkClick r:id="rId4"/>
              </a:rPr>
              <a:t>елочным игрушкам</a:t>
            </a:r>
            <a:r>
              <a:rPr kumimoji="0" lang="en-US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1" i="0" u="none" strike="noStrike" spc="50" normalizeH="0" baseline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относятся с особой заботой – она хранит в себе тепло нескольких поколений этой семьи.</a:t>
            </a:r>
            <a:endParaRPr kumimoji="0" lang="ru-RU" sz="2400" b="1" i="0" u="none" strike="noStrike" spc="50" normalizeH="0" baseline="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4071966" cy="50167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 чего начинается Новый Год? Тот самый, самый главный праздник в году, когда каждого из нас поглощает водоворот веселья, подарков, общения и безмятежных выходных.</a:t>
            </a:r>
          </a:p>
        </p:txBody>
      </p:sp>
      <p:pic>
        <p:nvPicPr>
          <p:cNvPr id="18434" name="Picture 2" descr="http://img0.liveinternet.ru/images/attach/c/0/53/170/53170180_xmast003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0"/>
            <a:ext cx="4141352" cy="3714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43438" y="4143380"/>
            <a:ext cx="4286280" cy="2308324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начинается он, в 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тот самый момент как в квартире появляется ёлка.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mg-fotki.yandex.ru/get/5500/tash-w.16/0_44c32_5bb72e95_X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7" y="285728"/>
            <a:ext cx="5000661" cy="585791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42911" y="857232"/>
            <a:ext cx="3929090" cy="50167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самый главный на новогоднем празднике </a:t>
            </a:r>
          </a:p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Дедушка Мороз. Есть у него прозвище Красный нос. А живёт он в резиденции в России -</a:t>
            </a:r>
          </a:p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Великий Устюг.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vorle.ru/user_foto/redaktor/infoagency/200712/tury/big/ustu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809739"/>
            <a:ext cx="6858008" cy="457200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28662" y="714356"/>
            <a:ext cx="6362896" cy="107721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Есть у Деда Мороза посох  или ещё его шуточно называю –жезл.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colnyshko.ru/images/big/1cb6b20d82eef9ce7aab529cc294dcb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319064"/>
            <a:ext cx="6072230" cy="513146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14348" y="500042"/>
            <a:ext cx="7598555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Есть у Деда Мороза внучка - Снегурочка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463</Words>
  <Application>Microsoft Office PowerPoint</Application>
  <PresentationFormat>Экран (4:3)</PresentationFormat>
  <Paragraphs>35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Что такое Новый год?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34</cp:revision>
  <dcterms:created xsi:type="dcterms:W3CDTF">2012-12-25T03:31:37Z</dcterms:created>
  <dcterms:modified xsi:type="dcterms:W3CDTF">2012-12-25T15:50:56Z</dcterms:modified>
</cp:coreProperties>
</file>