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0" r:id="rId2"/>
    <p:sldId id="256" r:id="rId3"/>
    <p:sldId id="272" r:id="rId4"/>
    <p:sldId id="257" r:id="rId5"/>
    <p:sldId id="261" r:id="rId6"/>
    <p:sldId id="271" r:id="rId7"/>
    <p:sldId id="268" r:id="rId8"/>
    <p:sldId id="266" r:id="rId9"/>
    <p:sldId id="267" r:id="rId10"/>
    <p:sldId id="258" r:id="rId11"/>
    <p:sldId id="262" r:id="rId12"/>
    <p:sldId id="263" r:id="rId13"/>
    <p:sldId id="265" r:id="rId14"/>
    <p:sldId id="264" r:id="rId15"/>
    <p:sldId id="259" r:id="rId16"/>
    <p:sldId id="260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79317-E0F4-4793-9978-55A564472C63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670EF-20E8-4993-A9C4-E2CC49AD0B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670EF-20E8-4993-A9C4-E2CC49AD0B9F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78508-27DD-435D-8758-E1B737DC041F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9EFB-FF54-469E-9657-7058B4348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78508-27DD-435D-8758-E1B737DC041F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9EFB-FF54-469E-9657-7058B4348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78508-27DD-435D-8758-E1B737DC041F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9EFB-FF54-469E-9657-7058B4348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78508-27DD-435D-8758-E1B737DC041F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9EFB-FF54-469E-9657-7058B4348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78508-27DD-435D-8758-E1B737DC041F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9EFB-FF54-469E-9657-7058B4348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78508-27DD-435D-8758-E1B737DC041F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9EFB-FF54-469E-9657-7058B4348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78508-27DD-435D-8758-E1B737DC041F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9EFB-FF54-469E-9657-7058B4348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78508-27DD-435D-8758-E1B737DC041F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9EFB-FF54-469E-9657-7058B4348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78508-27DD-435D-8758-E1B737DC041F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9EFB-FF54-469E-9657-7058B4348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78508-27DD-435D-8758-E1B737DC041F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9EFB-FF54-469E-9657-7058B4348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78508-27DD-435D-8758-E1B737DC041F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9EFB-FF54-469E-9657-7058B4348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78508-27DD-435D-8758-E1B737DC041F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B9EFB-FF54-469E-9657-7058B4348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.wav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3.wav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4.wav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5.wav"/><Relationship Id="rId6" Type="http://schemas.openxmlformats.org/officeDocument/2006/relationships/image" Target="../media/image6.png"/><Relationship Id="rId5" Type="http://schemas.openxmlformats.org/officeDocument/2006/relationships/image" Target="../media/image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6.wav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7.wav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8.wav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9.wav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0.wav"/><Relationship Id="rId6" Type="http://schemas.openxmlformats.org/officeDocument/2006/relationships/image" Target="../media/image26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audio" Target="../media/audio2.wav"/><Relationship Id="rId6" Type="http://schemas.openxmlformats.org/officeDocument/2006/relationships/image" Target="../media/image6.png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4.wav"/><Relationship Id="rId5" Type="http://schemas.openxmlformats.org/officeDocument/2006/relationships/image" Target="../media/image9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5.wav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image" Target="../media/image6.png"/><Relationship Id="rId2" Type="http://schemas.openxmlformats.org/officeDocument/2006/relationships/audio" Target="../media/audio7.wav"/><Relationship Id="rId1" Type="http://schemas.openxmlformats.org/officeDocument/2006/relationships/audio" Target="../media/audio6.wav"/><Relationship Id="rId6" Type="http://schemas.openxmlformats.org/officeDocument/2006/relationships/image" Target="../media/image2.jpeg"/><Relationship Id="rId5" Type="http://schemas.openxmlformats.org/officeDocument/2006/relationships/image" Target="../media/image11.jpeg"/><Relationship Id="rId4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9.wav"/><Relationship Id="rId5" Type="http://schemas.openxmlformats.org/officeDocument/2006/relationships/image" Target="../media/image6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0.wav"/><Relationship Id="rId5" Type="http://schemas.openxmlformats.org/officeDocument/2006/relationships/image" Target="../media/image14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1.wav"/><Relationship Id="rId6" Type="http://schemas.openxmlformats.org/officeDocument/2006/relationships/image" Target="../media/image6.png"/><Relationship Id="rId5" Type="http://schemas.openxmlformats.org/officeDocument/2006/relationships/image" Target="../media/image2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2.wav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ользователь\Pictures\мячи\КОНЕЦ 2.png"/>
          <p:cNvPicPr>
            <a:picLocks noChangeAspect="1" noChangeArrowheads="1"/>
          </p:cNvPicPr>
          <p:nvPr/>
        </p:nvPicPr>
        <p:blipFill>
          <a:blip r:embed="rId3" cstate="print"/>
          <a:srcRect r="26365"/>
          <a:stretch>
            <a:fillRect/>
          </a:stretch>
        </p:blipFill>
        <p:spPr bwMode="auto">
          <a:xfrm>
            <a:off x="20153" y="0"/>
            <a:ext cx="9123847" cy="65779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196752"/>
            <a:ext cx="4752528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НЕЗНАЙКИНЫ  УРОКИ</a:t>
            </a:r>
            <a:endParaRPr lang="ru-RU" dirty="0"/>
          </a:p>
        </p:txBody>
      </p:sp>
      <p:pic>
        <p:nvPicPr>
          <p:cNvPr id="4" name="Рисунок 3" descr="Незнайка_enl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2204864"/>
            <a:ext cx="2425625" cy="4293096"/>
          </a:xfrm>
          <a:prstGeom prst="rect">
            <a:avLst/>
          </a:prstGeom>
        </p:spPr>
      </p:pic>
      <p:pic>
        <p:nvPicPr>
          <p:cNvPr id="5" name="Picture 2" descr="C:\Users\Пользователь\Desktop\лого2-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3717032"/>
            <a:ext cx="3384376" cy="169583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79712" y="242088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Автор презентации: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Марина Шадрина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Специально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для сайта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9468544" y="479715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88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Лисичка заснула на снегу.</a:t>
            </a:r>
            <a:endParaRPr lang="ru-RU" sz="3200" b="1" dirty="0"/>
          </a:p>
        </p:txBody>
      </p:sp>
      <p:pic>
        <p:nvPicPr>
          <p:cNvPr id="3" name="Рисунок 2" descr="лиса на снегу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628800"/>
            <a:ext cx="7272808" cy="47111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Незнайка_enl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88640"/>
            <a:ext cx="1245762" cy="2204864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612560" y="47251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5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Весной появляются маленькие лисята, они живут в норах.</a:t>
            </a:r>
            <a:endParaRPr lang="ru-RU" sz="3200" b="1" dirty="0"/>
          </a:p>
        </p:txBody>
      </p:sp>
      <p:pic>
        <p:nvPicPr>
          <p:cNvPr id="3" name="Рисунок 2" descr="лиса с лисятам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1700808"/>
            <a:ext cx="5898232" cy="47185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Незнайка_en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132856"/>
            <a:ext cx="1245762" cy="2204864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144000" y="479715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8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ис в нор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1628800"/>
            <a:ext cx="5004048" cy="37530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Мама лиса ушла на охоту и лисята решили погулять сами.</a:t>
            </a:r>
            <a:endParaRPr lang="ru-RU" sz="3200" b="1" dirty="0"/>
          </a:p>
        </p:txBody>
      </p:sp>
      <p:pic>
        <p:nvPicPr>
          <p:cNvPr id="3" name="Рисунок 2" descr="лис нора.jpg"/>
          <p:cNvPicPr>
            <a:picLocks noChangeAspect="1"/>
          </p:cNvPicPr>
          <p:nvPr/>
        </p:nvPicPr>
        <p:blipFill>
          <a:blip r:embed="rId4" cstate="print"/>
          <a:srcRect l="15152"/>
          <a:stretch>
            <a:fillRect/>
          </a:stretch>
        </p:blipFill>
        <p:spPr>
          <a:xfrm>
            <a:off x="395536" y="3068960"/>
            <a:ext cx="4032448" cy="3564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Незнайка_enl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268760"/>
            <a:ext cx="1245762" cy="2204864"/>
          </a:xfrm>
          <a:prstGeom prst="rect">
            <a:avLst/>
          </a:prstGeom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9324528" y="44371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3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Лисёнок играет с маминым хвостом.</a:t>
            </a:r>
            <a:endParaRPr lang="ru-RU" sz="3200" b="1" dirty="0"/>
          </a:p>
        </p:txBody>
      </p:sp>
      <p:pic>
        <p:nvPicPr>
          <p:cNvPr id="3" name="Рисунок 2" descr="Лисенок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340768"/>
            <a:ext cx="7308304" cy="52700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Незнайка_enl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484784"/>
            <a:ext cx="1245762" cy="2204864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612560" y="47251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9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Лисята подросли.</a:t>
            </a:r>
            <a:endParaRPr lang="ru-RU" sz="3200" b="1" dirty="0"/>
          </a:p>
        </p:txBody>
      </p:sp>
      <p:pic>
        <p:nvPicPr>
          <p:cNvPr id="3" name="Рисунок 2" descr="лисята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313384"/>
            <a:ext cx="7200800" cy="54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Незнайка_enl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293096"/>
            <a:ext cx="1245762" cy="2204864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540552" y="41490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9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Лисёнок зевает.</a:t>
            </a:r>
            <a:endParaRPr lang="ru-RU" sz="3200" b="1" dirty="0"/>
          </a:p>
        </p:txBody>
      </p:sp>
      <p:pic>
        <p:nvPicPr>
          <p:cNvPr id="3" name="Рисунок 2" descr="лиса пое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1844824"/>
            <a:ext cx="5059536" cy="44229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Незнайка_en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132856"/>
            <a:ext cx="1245762" cy="2204864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10260632" y="479715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6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И потягивается.</a:t>
            </a:r>
            <a:endParaRPr lang="ru-RU" sz="3200" b="1" dirty="0"/>
          </a:p>
        </p:txBody>
      </p:sp>
      <p:pic>
        <p:nvPicPr>
          <p:cNvPr id="3" name="Рисунок 2" descr="лиса потягивается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628800"/>
            <a:ext cx="7956376" cy="44754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Незнайка_enl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293096"/>
            <a:ext cx="1245762" cy="2204864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468544" y="422108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5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0"/>
            <a:ext cx="5256584" cy="3802434"/>
          </a:xfrm>
        </p:spPr>
        <p:txBody>
          <a:bodyPr>
            <a:normAutofit/>
          </a:bodyPr>
          <a:lstStyle/>
          <a:p>
            <a:pPr algn="l"/>
            <a:r>
              <a:rPr lang="ru-RU" sz="4800" b="1" dirty="0" smtClean="0">
                <a:solidFill>
                  <a:srgbClr val="C00000"/>
                </a:solidFill>
              </a:rPr>
              <a:t>ЗАГАДКА.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Хвост пушистый бережёт</a:t>
            </a:r>
            <a:br>
              <a:rPr lang="ru-RU" sz="3200" b="1" dirty="0" smtClean="0"/>
            </a:br>
            <a:r>
              <a:rPr lang="ru-RU" sz="3200" b="1" dirty="0" smtClean="0"/>
              <a:t>И зверюшек стережёт;</a:t>
            </a:r>
            <a:br>
              <a:rPr lang="ru-RU" sz="3200" b="1" dirty="0" smtClean="0"/>
            </a:br>
            <a:r>
              <a:rPr lang="ru-RU" sz="3200" b="1" dirty="0" smtClean="0"/>
              <a:t>Знают, рыжую в лесу – </a:t>
            </a:r>
            <a:br>
              <a:rPr lang="ru-RU" sz="3200" b="1" dirty="0" smtClean="0"/>
            </a:br>
            <a:r>
              <a:rPr lang="ru-RU" sz="3200" b="1" dirty="0" smtClean="0"/>
              <a:t>Очень </a:t>
            </a:r>
            <a:r>
              <a:rPr lang="ru-RU" sz="3200" b="1" smtClean="0"/>
              <a:t>хитрую…(лису).</a:t>
            </a:r>
            <a:endParaRPr lang="ru-RU" sz="3200" b="1" dirty="0"/>
          </a:p>
        </p:txBody>
      </p:sp>
      <p:pic>
        <p:nvPicPr>
          <p:cNvPr id="3" name="Рисунок 2" descr="Незнайка_en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628800"/>
            <a:ext cx="2034249" cy="3600400"/>
          </a:xfrm>
          <a:prstGeom prst="rect">
            <a:avLst/>
          </a:prstGeom>
        </p:spPr>
      </p:pic>
      <p:pic>
        <p:nvPicPr>
          <p:cNvPr id="4" name="Picture 2" descr="C:\Users\Пользователь\Desktop\лого2-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4509120"/>
            <a:ext cx="3384376" cy="1695832"/>
          </a:xfrm>
          <a:prstGeom prst="rect">
            <a:avLst/>
          </a:prstGeom>
          <a:noFill/>
        </p:spPr>
      </p:pic>
      <p:pic>
        <p:nvPicPr>
          <p:cNvPr id="5" name="Рисунок 4" descr="лис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80112" y="3645024"/>
            <a:ext cx="3243486" cy="24298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7" cstate="print"/>
          <a:stretch>
            <a:fillRect/>
          </a:stretch>
        </p:blipFill>
        <p:spPr>
          <a:xfrm>
            <a:off x="9324528" y="465313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0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0"/>
            <a:ext cx="889248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Я - Незнайка.</a:t>
            </a:r>
            <a:br>
              <a:rPr lang="ru-RU" b="1" dirty="0" smtClean="0"/>
            </a:br>
            <a:r>
              <a:rPr lang="ru-RU" b="1" dirty="0" smtClean="0"/>
              <a:t>Сегодня я познакомлю вас с умным и хитрым животным –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Рыжей Лисой.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3886200"/>
            <a:ext cx="4136504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ЛИСА7.jpg"/>
          <p:cNvPicPr>
            <a:picLocks noChangeAspect="1"/>
          </p:cNvPicPr>
          <p:nvPr/>
        </p:nvPicPr>
        <p:blipFill>
          <a:blip r:embed="rId4" cstate="print"/>
          <a:srcRect r="2632" b="5263"/>
          <a:stretch>
            <a:fillRect/>
          </a:stretch>
        </p:blipFill>
        <p:spPr>
          <a:xfrm>
            <a:off x="2843808" y="2060848"/>
            <a:ext cx="5328592" cy="38884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Незнайка_enl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2636912"/>
            <a:ext cx="2181515" cy="3861048"/>
          </a:xfrm>
          <a:prstGeom prst="rect">
            <a:avLst/>
          </a:prstGeom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9396536" y="4653136"/>
            <a:ext cx="304800" cy="304800"/>
          </a:xfrm>
          <a:prstGeom prst="rect">
            <a:avLst/>
          </a:prstGeom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7" cstate="print"/>
          <a:stretch>
            <a:fillRect/>
          </a:stretch>
        </p:blipFill>
        <p:spPr>
          <a:xfrm>
            <a:off x="9324528" y="530120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2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0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Рыжая лиса живёт в лесах и степях.</a:t>
            </a:r>
            <a:endParaRPr lang="ru-RU" sz="3200" b="1" dirty="0"/>
          </a:p>
        </p:txBody>
      </p:sp>
      <p:pic>
        <p:nvPicPr>
          <p:cNvPr id="4" name="Рисунок 3" descr="лиса рыжая.jpg"/>
          <p:cNvPicPr>
            <a:picLocks noChangeAspect="1"/>
          </p:cNvPicPr>
          <p:nvPr/>
        </p:nvPicPr>
        <p:blipFill>
          <a:blip r:embed="rId3" cstate="print"/>
          <a:srcRect r="909" b="3030"/>
          <a:stretch>
            <a:fillRect/>
          </a:stretch>
        </p:blipFill>
        <p:spPr>
          <a:xfrm>
            <a:off x="899592" y="1916832"/>
            <a:ext cx="7848872" cy="43204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Незнайка_enl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0"/>
            <a:ext cx="1245762" cy="2204864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396536" y="465313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6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/>
              <a:t>Посмотрите какая она красавица – шубка рыжая, а грудка белая и какой у неё пушистый хвост.</a:t>
            </a:r>
            <a:endParaRPr lang="ru-RU" sz="3200" b="1" dirty="0"/>
          </a:p>
        </p:txBody>
      </p:sp>
      <p:pic>
        <p:nvPicPr>
          <p:cNvPr id="3" name="Рисунок 2" descr="ЛИС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1628800"/>
            <a:ext cx="6624736" cy="49685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Незнайка_en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132856"/>
            <a:ext cx="1245762" cy="2204864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144000" y="465313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5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Её мордочка длинная, а зубки острые.</a:t>
            </a:r>
            <a:endParaRPr lang="ru-RU" sz="3200" b="1" dirty="0"/>
          </a:p>
        </p:txBody>
      </p:sp>
      <p:pic>
        <p:nvPicPr>
          <p:cNvPr id="3" name="Рисунок 2" descr="лисья мордочка.jpg"/>
          <p:cNvPicPr>
            <a:picLocks noChangeAspect="1"/>
          </p:cNvPicPr>
          <p:nvPr/>
        </p:nvPicPr>
        <p:blipFill>
          <a:blip r:embed="rId5" cstate="print"/>
          <a:srcRect t="14300"/>
          <a:stretch>
            <a:fillRect/>
          </a:stretch>
        </p:blipFill>
        <p:spPr>
          <a:xfrm>
            <a:off x="755576" y="1340768"/>
            <a:ext cx="7560840" cy="51836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Незнайка_enl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4221088"/>
            <a:ext cx="1245762" cy="2204864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7" cstate="print"/>
          <a:stretch>
            <a:fillRect/>
          </a:stretch>
        </p:blipFill>
        <p:spPr>
          <a:xfrm>
            <a:off x="9144000" y="4077072"/>
            <a:ext cx="304800" cy="304800"/>
          </a:xfrm>
          <a:prstGeom prst="rect">
            <a:avLst/>
          </a:prstGeom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7" cstate="print"/>
          <a:stretch>
            <a:fillRect/>
          </a:stretch>
        </p:blipFill>
        <p:spPr>
          <a:xfrm>
            <a:off x="9324528" y="4581128"/>
            <a:ext cx="304800" cy="304800"/>
          </a:xfrm>
          <a:prstGeom prst="rect">
            <a:avLst/>
          </a:prstGeom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3" name="Записанный звук"/>
          </p:nvPr>
        </p:nvPicPr>
        <p:blipFill>
          <a:blip r:embed="rId7" cstate="print"/>
          <a:stretch>
            <a:fillRect/>
          </a:stretch>
        </p:blipFill>
        <p:spPr>
          <a:xfrm>
            <a:off x="9144000" y="371703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2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253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0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281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2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Посмотрите какие у неё хитренькие глазки.</a:t>
            </a:r>
            <a:endParaRPr lang="ru-RU" sz="3200" b="1" dirty="0"/>
          </a:p>
        </p:txBody>
      </p:sp>
      <p:pic>
        <p:nvPicPr>
          <p:cNvPr id="3" name="Рисунок 2" descr="Незнайка_en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132856"/>
            <a:ext cx="1245762" cy="2204864"/>
          </a:xfrm>
          <a:prstGeom prst="rect">
            <a:avLst/>
          </a:prstGeom>
        </p:spPr>
      </p:pic>
      <p:pic>
        <p:nvPicPr>
          <p:cNvPr id="4" name="Рисунок 3" descr="лиса хитрая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1124744"/>
            <a:ext cx="5705571" cy="55183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144000" y="44371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6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98178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Лисичку называют хитрой, потому что она ходит осторожно, тихо, лапки ставит след в след, а хвостиком старается замести свои следы.</a:t>
            </a:r>
            <a:endParaRPr lang="ru-RU" sz="3200" b="1" dirty="0"/>
          </a:p>
        </p:txBody>
      </p:sp>
      <p:pic>
        <p:nvPicPr>
          <p:cNvPr id="3" name="Рисунок 2" descr="лисичка идет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1844824"/>
            <a:ext cx="5964070" cy="4771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Незнайка_en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132856"/>
            <a:ext cx="1245762" cy="2204864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612560" y="508518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7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Вот такие следы лисичка оставляет на снегу.</a:t>
            </a:r>
            <a:endParaRPr lang="ru-RU" sz="3200" b="1" dirty="0"/>
          </a:p>
        </p:txBody>
      </p:sp>
      <p:pic>
        <p:nvPicPr>
          <p:cNvPr id="3" name="Рисунок 2" descr="след лисы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4221088"/>
            <a:ext cx="855634" cy="22970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след лис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1628800"/>
            <a:ext cx="6156176" cy="46171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Незнайка_en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1124744"/>
            <a:ext cx="1245762" cy="2204864"/>
          </a:xfrm>
          <a:prstGeom prst="rect">
            <a:avLst/>
          </a:prstGeom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9468544" y="486916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54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smtClean="0"/>
              <a:t>Лиса охотится </a:t>
            </a:r>
            <a:r>
              <a:rPr lang="ru-RU" sz="3200" b="1" dirty="0" smtClean="0"/>
              <a:t>на мышек и зайцев.</a:t>
            </a:r>
            <a:endParaRPr lang="ru-RU" sz="3200" b="1" dirty="0"/>
          </a:p>
        </p:txBody>
      </p:sp>
      <p:pic>
        <p:nvPicPr>
          <p:cNvPr id="3" name="Рисунок 2" descr="лиса на охоте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1556792"/>
            <a:ext cx="6552728" cy="49145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Незнайка_enl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3501008"/>
            <a:ext cx="1245762" cy="2204864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684568" y="544522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0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142</Words>
  <Application>Microsoft Office PowerPoint</Application>
  <PresentationFormat>Экран (4:3)</PresentationFormat>
  <Paragraphs>23</Paragraphs>
  <Slides>17</Slides>
  <Notes>1</Notes>
  <HiddenSlides>0</HiddenSlides>
  <MMClips>20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НЕЗНАЙКИНЫ  УРОКИ</vt:lpstr>
      <vt:lpstr>Я - Незнайка. Сегодня я познакомлю вас с умным и хитрым животным – Рыжей Лисой.</vt:lpstr>
      <vt:lpstr>Рыжая лиса живёт в лесах и степях.</vt:lpstr>
      <vt:lpstr>Посмотрите какая она красавица – шубка рыжая, а грудка белая и какой у неё пушистый хвост.</vt:lpstr>
      <vt:lpstr>Её мордочка длинная, а зубки острые.</vt:lpstr>
      <vt:lpstr>Посмотрите какие у неё хитренькие глазки.</vt:lpstr>
      <vt:lpstr>Лисичку называют хитрой, потому что она ходит осторожно, тихо, лапки ставит след в след, а хвостиком старается замести свои следы.</vt:lpstr>
      <vt:lpstr>Вот такие следы лисичка оставляет на снегу.</vt:lpstr>
      <vt:lpstr>Лиса охотится на мышек и зайцев.</vt:lpstr>
      <vt:lpstr>Лисичка заснула на снегу.</vt:lpstr>
      <vt:lpstr>Весной появляются маленькие лисята, они живут в норах.</vt:lpstr>
      <vt:lpstr>Мама лиса ушла на охоту и лисята решили погулять сами.</vt:lpstr>
      <vt:lpstr>Лисёнок играет с маминым хвостом.</vt:lpstr>
      <vt:lpstr>Лисята подросли.</vt:lpstr>
      <vt:lpstr>Лисёнок зевает.</vt:lpstr>
      <vt:lpstr>И потягивается.</vt:lpstr>
      <vt:lpstr>ЗАГАДКА. Хвост пушистый бережёт И зверюшек стережёт; Знают, рыжую в лесу –  Очень хитрую…(лису).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ЛИСА</dc:title>
  <dc:creator>Пользователь</dc:creator>
  <cp:lastModifiedBy>Сергей</cp:lastModifiedBy>
  <cp:revision>9</cp:revision>
  <dcterms:created xsi:type="dcterms:W3CDTF">2014-01-14T16:00:50Z</dcterms:created>
  <dcterms:modified xsi:type="dcterms:W3CDTF">2014-05-25T10:12:21Z</dcterms:modified>
</cp:coreProperties>
</file>