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95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–29</a:t>
          </a: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302, 356, 444, 466, 486:  для детей с тяжелыми нарушениями речи, слабослышащих и глухих детей; слабовидящих, с амблиопией, </a:t>
          </a:r>
          <a:r>
            <a:rPr lang="ru-RU" sz="1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13, 18, 25, 27, 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248, 414, 510, 511, 559, 562, 582</a:t>
          </a: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 – для часто болеющих детей; 333 – для детей с туберкулезной интоксикацией</a:t>
          </a: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1, 5, 7, 9, 24, 36, 67,128, 189, 206, 212, 249, 251, 283, 286, 338, 348, 368, 373, 413, 430, 462,  472, 485, 504, 516, 532, 539, 541</a:t>
          </a: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</dgm:pt>
    <dgm:pt modelId="{2FD000B4-F4C1-45B2-AD91-F3A7A38E3438}" type="pres">
      <dgm:prSet presAssocID="{7A77F3B4-3B32-47A5-8980-CD3747618897}" presName="parentLin" presStyleCnt="0"/>
      <dgm:spPr/>
    </dgm:pt>
    <dgm:pt modelId="{23AB1C33-473B-4073-BC40-4CFF50BF445B}" type="pres">
      <dgm:prSet presAssocID="{7A77F3B4-3B32-47A5-8980-CD3747618897}" presName="parentLeftMargin" presStyleLbl="node1" presStyleIdx="0" presStyleCnt="6"/>
      <dgm:spPr/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</dgm:pt>
    <dgm:pt modelId="{9DB2826A-FB97-4DA8-8FFB-F02F09842565}" type="pres">
      <dgm:prSet presAssocID="{7A77F3B4-3B32-47A5-8980-CD3747618897}" presName="negativeSpace" presStyleCnt="0"/>
      <dgm:spPr/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</dgm:pt>
    <dgm:pt modelId="{93756D75-E448-46FE-BD69-05AFB30E0BB1}" type="pres">
      <dgm:prSet presAssocID="{0295EA9E-5998-4762-931A-1593CDF4E28E}" presName="spaceBetweenRectangles" presStyleCnt="0"/>
      <dgm:spPr/>
    </dgm:pt>
    <dgm:pt modelId="{DB515D2A-5B42-4DA9-8D20-677589CA77F5}" type="pres">
      <dgm:prSet presAssocID="{1C445E4D-1F95-4313-A2BA-BD1E1421364E}" presName="parentLin" presStyleCnt="0"/>
      <dgm:spPr/>
    </dgm:pt>
    <dgm:pt modelId="{7F5527D2-5CCF-418C-95F8-384B446A7698}" type="pres">
      <dgm:prSet presAssocID="{1C445E4D-1F95-4313-A2BA-BD1E1421364E}" presName="parentLeftMargin" presStyleLbl="node1" presStyleIdx="0" presStyleCnt="6"/>
      <dgm:spPr/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</dgm:pt>
    <dgm:pt modelId="{B0CF5CDE-B29D-47AC-A9D2-F7E9871AE161}" type="pres">
      <dgm:prSet presAssocID="{1C445E4D-1F95-4313-A2BA-BD1E1421364E}" presName="negativeSpace" presStyleCnt="0"/>
      <dgm:spPr/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</dgm:pt>
    <dgm:pt modelId="{BD170989-91CE-46B2-936F-38A5F2CA3C6B}" type="pres">
      <dgm:prSet presAssocID="{7AFA97FC-B4E3-4B9B-B73B-C6A0AB608425}" presName="spaceBetweenRectangles" presStyleCnt="0"/>
      <dgm:spPr/>
    </dgm:pt>
    <dgm:pt modelId="{601114A8-030A-484A-ABBD-4D7A316EAC1B}" type="pres">
      <dgm:prSet presAssocID="{835D2AE4-4810-441B-8927-9AA362FA9E67}" presName="parentLin" presStyleCnt="0"/>
      <dgm:spPr/>
    </dgm:pt>
    <dgm:pt modelId="{C8E74751-3A9C-42C0-BB01-C6E870C3E794}" type="pres">
      <dgm:prSet presAssocID="{835D2AE4-4810-441B-8927-9AA362FA9E67}" presName="parentLeftMargin" presStyleLbl="node1" presStyleIdx="1" presStyleCnt="6"/>
      <dgm:spPr/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</dgm:pt>
    <dgm:pt modelId="{51A33FCB-0432-4BB7-BB93-F800134A9A8D}" type="pres">
      <dgm:prSet presAssocID="{835D2AE4-4810-441B-8927-9AA362FA9E67}" presName="negativeSpace" presStyleCnt="0"/>
      <dgm:spPr/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</dgm:pt>
    <dgm:pt modelId="{11D2C108-F929-4FB5-AB9F-770ED40F9F8B}" type="pres">
      <dgm:prSet presAssocID="{4A504ED6-849F-4B56-84E1-1C67B106AD0E}" presName="spaceBetweenRectangles" presStyleCnt="0"/>
      <dgm:spPr/>
    </dgm:pt>
    <dgm:pt modelId="{1D7BA383-45E0-4C4C-AC7F-509DA919FAE4}" type="pres">
      <dgm:prSet presAssocID="{9B228063-04E5-474D-B48F-19F1A212DB36}" presName="parentLin" presStyleCnt="0"/>
      <dgm:spPr/>
    </dgm:pt>
    <dgm:pt modelId="{6EB50B0A-CE1C-43F7-8334-3D7E83A294AF}" type="pres">
      <dgm:prSet presAssocID="{9B228063-04E5-474D-B48F-19F1A212DB36}" presName="parentLeftMargin" presStyleLbl="node1" presStyleIdx="2" presStyleCnt="6"/>
      <dgm:spPr/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</dgm:pt>
    <dgm:pt modelId="{12D5E889-150B-411E-9FC6-6BB77FFB787C}" type="pres">
      <dgm:prSet presAssocID="{9B228063-04E5-474D-B48F-19F1A212DB36}" presName="negativeSpace" presStyleCnt="0"/>
      <dgm:spPr/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</dgm:pt>
    <dgm:pt modelId="{D3109795-4C47-4E98-9002-140D4DB68162}" type="pres">
      <dgm:prSet presAssocID="{A1A934EA-73C8-4C9D-849E-6DF5DF9081E6}" presName="spaceBetweenRectangles" presStyleCnt="0"/>
      <dgm:spPr/>
    </dgm:pt>
    <dgm:pt modelId="{1BE5DE15-079F-4840-9525-F470447D3B73}" type="pres">
      <dgm:prSet presAssocID="{1E5FEE76-B222-468D-8CCD-90D1CA5247CD}" presName="parentLin" presStyleCnt="0"/>
      <dgm:spPr/>
    </dgm:pt>
    <dgm:pt modelId="{FB320591-1F1A-42F6-AB18-12E4EE0C601B}" type="pres">
      <dgm:prSet presAssocID="{1E5FEE76-B222-468D-8CCD-90D1CA5247CD}" presName="parentLeftMargin" presStyleLbl="node1" presStyleIdx="3" presStyleCnt="6"/>
      <dgm:spPr/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</dgm:pt>
    <dgm:pt modelId="{1FBA40FD-2FBD-4EBF-A227-78CAC7084EAC}" type="pres">
      <dgm:prSet presAssocID="{1E5FEE76-B222-468D-8CCD-90D1CA5247CD}" presName="negativeSpace" presStyleCnt="0"/>
      <dgm:spPr/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</dgm:pt>
    <dgm:pt modelId="{4C890702-7B30-4AB8-B67F-70D0485A9E4C}" type="pres">
      <dgm:prSet presAssocID="{CC705B3F-118B-45F7-9E49-9358008BBC91}" presName="spaceBetweenRectangles" presStyleCnt="0"/>
      <dgm:spPr/>
    </dgm:pt>
    <dgm:pt modelId="{94890837-85C9-4EEF-B3EF-31CFDF8BA3D6}" type="pres">
      <dgm:prSet presAssocID="{8153B174-0F59-4C8C-B4D9-DEA7A1841202}" presName="parentLin" presStyleCnt="0"/>
      <dgm:spPr/>
    </dgm:pt>
    <dgm:pt modelId="{66E6EB28-4D82-402D-BC46-A06C054B7FA7}" type="pres">
      <dgm:prSet presAssocID="{8153B174-0F59-4C8C-B4D9-DEA7A1841202}" presName="parentLeftMargin" presStyleLbl="node1" presStyleIdx="4" presStyleCnt="6"/>
      <dgm:spPr/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</dgm:pt>
    <dgm:pt modelId="{36B0AB13-A7F8-4ACA-B0C6-50C624B705AB}" type="pres">
      <dgm:prSet presAssocID="{8153B174-0F59-4C8C-B4D9-DEA7A1841202}" presName="negativeSpace" presStyleCnt="0"/>
      <dgm:spPr/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3B16505-AB2A-44B3-9950-1AEAB2547ACA}" type="presOf" srcId="{994AC0E5-3D6C-441F-A4B5-29EE18399437}" destId="{3F04474D-CC9A-4202-A80F-32E5731A04A9}" srcOrd="0" destOrd="0" presId="urn:microsoft.com/office/officeart/2005/8/layout/list1"/>
    <dgm:cxn modelId="{1067BB0A-CFED-4651-B942-0A5268F44268}" type="presOf" srcId="{9B228063-04E5-474D-B48F-19F1A212DB36}" destId="{6EB50B0A-CE1C-43F7-8334-3D7E83A294AF}" srcOrd="0" destOrd="0" presId="urn:microsoft.com/office/officeart/2005/8/layout/list1"/>
    <dgm:cxn modelId="{40A1A012-8E1D-4203-B7A2-CB18563B1EB4}" type="presOf" srcId="{6450D42A-4A1F-41D0-90E7-2E0B77F23028}" destId="{711AB896-43B4-4D0A-B970-2ABCBB437CBA}" srcOrd="0" destOrd="0" presId="urn:microsoft.com/office/officeart/2005/8/layout/list1"/>
    <dgm:cxn modelId="{D1BDC223-5C53-403D-AA83-129BE3AA4CAC}" type="presOf" srcId="{835D2AE4-4810-441B-8927-9AA362FA9E67}" destId="{382ADB04-5A8C-4558-BE64-457400BA9F20}" srcOrd="1" destOrd="0" presId="urn:microsoft.com/office/officeart/2005/8/layout/list1"/>
    <dgm:cxn modelId="{9D920434-D40A-4D0F-9670-EC7DA2A21FF8}" type="presOf" srcId="{1C445E4D-1F95-4313-A2BA-BD1E1421364E}" destId="{75BC42DD-E88D-4899-8A87-0631C0007267}" srcOrd="1" destOrd="0" presId="urn:microsoft.com/office/officeart/2005/8/layout/list1"/>
    <dgm:cxn modelId="{24BE9438-CA28-41F5-9D71-C3626DF50BBB}" type="presOf" srcId="{1C445E4D-1F95-4313-A2BA-BD1E1421364E}" destId="{7F5527D2-5CCF-418C-95F8-384B446A7698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BFD76D42-95CE-433B-8715-20AE6E6F98B2}" type="presOf" srcId="{1E5FEE76-B222-468D-8CCD-90D1CA5247CD}" destId="{FB320591-1F1A-42F6-AB18-12E4EE0C601B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25989468-DA31-4F00-8B7B-BF288E25B580}" type="presOf" srcId="{7A77F3B4-3B32-47A5-8980-CD3747618897}" destId="{91D80790-FFCF-4835-A10C-C1EA5F4EB9DD}" srcOrd="1" destOrd="0" presId="urn:microsoft.com/office/officeart/2005/8/layout/list1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7F66151-EBF3-4546-8943-4A382051172B}" type="presOf" srcId="{601BF796-D640-47C9-AA85-6625FC29BD23}" destId="{90A8537D-AD1B-4E2C-BDD6-4C2199CC94B3}" srcOrd="0" destOrd="0" presId="urn:microsoft.com/office/officeart/2005/8/layout/list1"/>
    <dgm:cxn modelId="{3AF5CA72-76F3-4DC3-BE27-A45097504CBE}" type="presOf" srcId="{9F0775CB-0DCC-4EB0-BD06-A8FACDF86C18}" destId="{F88851E0-7954-4809-B5D4-FBDC0B19D373}" srcOrd="0" destOrd="0" presId="urn:microsoft.com/office/officeart/2005/8/layout/list1"/>
    <dgm:cxn modelId="{D6B21875-8465-44E6-8F9F-B6AD1436DA1F}" type="presOf" srcId="{835D2AE4-4810-441B-8927-9AA362FA9E67}" destId="{C8E74751-3A9C-42C0-BB01-C6E870C3E794}" srcOrd="0" destOrd="0" presId="urn:microsoft.com/office/officeart/2005/8/layout/list1"/>
    <dgm:cxn modelId="{44E4E155-3EB5-4688-BA0F-6999F21070AA}" type="presOf" srcId="{7C64C731-7F38-40C8-8ED6-9FF80A773707}" destId="{BADCE6A1-F4AF-410A-A85E-9BA594C2E30E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A4E7228E-BC6F-4A9B-AD40-42B10AC2B81A}" type="presOf" srcId="{8153B174-0F59-4C8C-B4D9-DEA7A1841202}" destId="{D61B7997-8D13-439A-BCFD-BA934754A217}" srcOrd="1" destOrd="0" presId="urn:microsoft.com/office/officeart/2005/8/layout/list1"/>
    <dgm:cxn modelId="{3D76E19B-F777-43BB-8E27-23D6BEA6CF3A}" type="presOf" srcId="{7A77F3B4-3B32-47A5-8980-CD3747618897}" destId="{23AB1C33-473B-4073-BC40-4CFF50BF445B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D2CB60A7-9057-4B43-96C6-FF80E0E70F7E}" type="presOf" srcId="{9B228063-04E5-474D-B48F-19F1A212DB36}" destId="{F99C89BD-3985-4435-A273-120B642D34BD}" srcOrd="1" destOrd="0" presId="urn:microsoft.com/office/officeart/2005/8/layout/list1"/>
    <dgm:cxn modelId="{993227B7-19CA-416D-8A28-D3656A78919A}" type="presOf" srcId="{1E5FEE76-B222-468D-8CCD-90D1CA5247CD}" destId="{775FAE88-60E0-43FC-9719-5C61935A8BD8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D6F241EC-396F-4579-A68E-7D7878587D7F}" type="presOf" srcId="{8153B174-0F59-4C8C-B4D9-DEA7A1841202}" destId="{66E6EB28-4D82-402D-BC46-A06C054B7FA7}" srcOrd="0" destOrd="0" presId="urn:microsoft.com/office/officeart/2005/8/layout/list1"/>
    <dgm:cxn modelId="{8441E4EC-8D7C-47CB-90E9-040870E975E7}" type="presOf" srcId="{A1023569-9832-45E0-81E6-59DEF44DB88B}" destId="{A17822A5-3A63-4CE5-AF51-A87268A82FCD}" srcOrd="0" destOrd="0" presId="urn:microsoft.com/office/officeart/2005/8/layout/list1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90662F8-5E3F-4841-9D0B-D08DF167FE1D}" type="presOf" srcId="{AD7F4815-DAD1-48BA-B6BB-30452A4E67BF}" destId="{11457E60-90FC-4B8A-AE9C-CA875DF9F840}" srcOrd="0" destOrd="0" presId="urn:microsoft.com/office/officeart/2005/8/layout/list1"/>
    <dgm:cxn modelId="{644EFEE2-836D-403A-9746-1531E4693B65}" type="presParOf" srcId="{A17822A5-3A63-4CE5-AF51-A87268A82FCD}" destId="{2FD000B4-F4C1-45B2-AD91-F3A7A38E3438}" srcOrd="0" destOrd="0" presId="urn:microsoft.com/office/officeart/2005/8/layout/list1"/>
    <dgm:cxn modelId="{720EA38A-8E6B-45AD-A47E-949CA0EAE346}" type="presParOf" srcId="{2FD000B4-F4C1-45B2-AD91-F3A7A38E3438}" destId="{23AB1C33-473B-4073-BC40-4CFF50BF445B}" srcOrd="0" destOrd="0" presId="urn:microsoft.com/office/officeart/2005/8/layout/list1"/>
    <dgm:cxn modelId="{D21338C7-EF56-4755-8C07-394B0608D345}" type="presParOf" srcId="{2FD000B4-F4C1-45B2-AD91-F3A7A38E3438}" destId="{91D80790-FFCF-4835-A10C-C1EA5F4EB9DD}" srcOrd="1" destOrd="0" presId="urn:microsoft.com/office/officeart/2005/8/layout/list1"/>
    <dgm:cxn modelId="{3FBECD18-FACC-4FB7-9676-CA990A0BBE1B}" type="presParOf" srcId="{A17822A5-3A63-4CE5-AF51-A87268A82FCD}" destId="{9DB2826A-FB97-4DA8-8FFB-F02F09842565}" srcOrd="1" destOrd="0" presId="urn:microsoft.com/office/officeart/2005/8/layout/list1"/>
    <dgm:cxn modelId="{BB37400F-FB47-457D-A5B9-8C773B0D0499}" type="presParOf" srcId="{A17822A5-3A63-4CE5-AF51-A87268A82FCD}" destId="{711AB896-43B4-4D0A-B970-2ABCBB437CBA}" srcOrd="2" destOrd="0" presId="urn:microsoft.com/office/officeart/2005/8/layout/list1"/>
    <dgm:cxn modelId="{56ADCAAD-7261-4F39-B84C-4763EED1BF76}" type="presParOf" srcId="{A17822A5-3A63-4CE5-AF51-A87268A82FCD}" destId="{93756D75-E448-46FE-BD69-05AFB30E0BB1}" srcOrd="3" destOrd="0" presId="urn:microsoft.com/office/officeart/2005/8/layout/list1"/>
    <dgm:cxn modelId="{F55D89D9-93EE-4F8F-BB06-4FB88B033AFF}" type="presParOf" srcId="{A17822A5-3A63-4CE5-AF51-A87268A82FCD}" destId="{DB515D2A-5B42-4DA9-8D20-677589CA77F5}" srcOrd="4" destOrd="0" presId="urn:microsoft.com/office/officeart/2005/8/layout/list1"/>
    <dgm:cxn modelId="{4EF3632D-AA11-482D-AFBE-3EF6379A72B6}" type="presParOf" srcId="{DB515D2A-5B42-4DA9-8D20-677589CA77F5}" destId="{7F5527D2-5CCF-418C-95F8-384B446A7698}" srcOrd="0" destOrd="0" presId="urn:microsoft.com/office/officeart/2005/8/layout/list1"/>
    <dgm:cxn modelId="{21211BA5-0830-4CA3-B699-1CFA80285878}" type="presParOf" srcId="{DB515D2A-5B42-4DA9-8D20-677589CA77F5}" destId="{75BC42DD-E88D-4899-8A87-0631C0007267}" srcOrd="1" destOrd="0" presId="urn:microsoft.com/office/officeart/2005/8/layout/list1"/>
    <dgm:cxn modelId="{1648F519-85C2-4764-AF08-9335AD9D67B4}" type="presParOf" srcId="{A17822A5-3A63-4CE5-AF51-A87268A82FCD}" destId="{B0CF5CDE-B29D-47AC-A9D2-F7E9871AE161}" srcOrd="5" destOrd="0" presId="urn:microsoft.com/office/officeart/2005/8/layout/list1"/>
    <dgm:cxn modelId="{D86D78ED-0921-4185-8D82-C5CD729C5B61}" type="presParOf" srcId="{A17822A5-3A63-4CE5-AF51-A87268A82FCD}" destId="{11457E60-90FC-4B8A-AE9C-CA875DF9F840}" srcOrd="6" destOrd="0" presId="urn:microsoft.com/office/officeart/2005/8/layout/list1"/>
    <dgm:cxn modelId="{28AE2988-DEEA-463C-8DDE-1BCAAE84100D}" type="presParOf" srcId="{A17822A5-3A63-4CE5-AF51-A87268A82FCD}" destId="{BD170989-91CE-46B2-936F-38A5F2CA3C6B}" srcOrd="7" destOrd="0" presId="urn:microsoft.com/office/officeart/2005/8/layout/list1"/>
    <dgm:cxn modelId="{CF91D8D0-33D8-4F5E-BCA5-03B86269720A}" type="presParOf" srcId="{A17822A5-3A63-4CE5-AF51-A87268A82FCD}" destId="{601114A8-030A-484A-ABBD-4D7A316EAC1B}" srcOrd="8" destOrd="0" presId="urn:microsoft.com/office/officeart/2005/8/layout/list1"/>
    <dgm:cxn modelId="{90C1E70D-D58F-48CD-AD46-3732A3D5814F}" type="presParOf" srcId="{601114A8-030A-484A-ABBD-4D7A316EAC1B}" destId="{C8E74751-3A9C-42C0-BB01-C6E870C3E794}" srcOrd="0" destOrd="0" presId="urn:microsoft.com/office/officeart/2005/8/layout/list1"/>
    <dgm:cxn modelId="{D234251E-5B58-4665-A2B8-642B5C36ECAD}" type="presParOf" srcId="{601114A8-030A-484A-ABBD-4D7A316EAC1B}" destId="{382ADB04-5A8C-4558-BE64-457400BA9F20}" srcOrd="1" destOrd="0" presId="urn:microsoft.com/office/officeart/2005/8/layout/list1"/>
    <dgm:cxn modelId="{2DF75FAA-F712-4DC2-8A90-29A9111F2E93}" type="presParOf" srcId="{A17822A5-3A63-4CE5-AF51-A87268A82FCD}" destId="{51A33FCB-0432-4BB7-BB93-F800134A9A8D}" srcOrd="9" destOrd="0" presId="urn:microsoft.com/office/officeart/2005/8/layout/list1"/>
    <dgm:cxn modelId="{4BDCD2C0-7357-456F-87F7-6E984D7FC81B}" type="presParOf" srcId="{A17822A5-3A63-4CE5-AF51-A87268A82FCD}" destId="{3F04474D-CC9A-4202-A80F-32E5731A04A9}" srcOrd="10" destOrd="0" presId="urn:microsoft.com/office/officeart/2005/8/layout/list1"/>
    <dgm:cxn modelId="{5A011D1B-5ED1-4AFF-A078-1E7CC95A0215}" type="presParOf" srcId="{A17822A5-3A63-4CE5-AF51-A87268A82FCD}" destId="{11D2C108-F929-4FB5-AB9F-770ED40F9F8B}" srcOrd="11" destOrd="0" presId="urn:microsoft.com/office/officeart/2005/8/layout/list1"/>
    <dgm:cxn modelId="{B366F587-A84B-498D-8FED-A6C10034C5A8}" type="presParOf" srcId="{A17822A5-3A63-4CE5-AF51-A87268A82FCD}" destId="{1D7BA383-45E0-4C4C-AC7F-509DA919FAE4}" srcOrd="12" destOrd="0" presId="urn:microsoft.com/office/officeart/2005/8/layout/list1"/>
    <dgm:cxn modelId="{B2F0DCF1-F230-4D6A-A64A-C7B3FA5076BD}" type="presParOf" srcId="{1D7BA383-45E0-4C4C-AC7F-509DA919FAE4}" destId="{6EB50B0A-CE1C-43F7-8334-3D7E83A294AF}" srcOrd="0" destOrd="0" presId="urn:microsoft.com/office/officeart/2005/8/layout/list1"/>
    <dgm:cxn modelId="{97BBC75A-2F40-4D1B-A079-1B478377F293}" type="presParOf" srcId="{1D7BA383-45E0-4C4C-AC7F-509DA919FAE4}" destId="{F99C89BD-3985-4435-A273-120B642D34BD}" srcOrd="1" destOrd="0" presId="urn:microsoft.com/office/officeart/2005/8/layout/list1"/>
    <dgm:cxn modelId="{1A2219B5-AB3F-4715-8A59-0F378BE931C2}" type="presParOf" srcId="{A17822A5-3A63-4CE5-AF51-A87268A82FCD}" destId="{12D5E889-150B-411E-9FC6-6BB77FFB787C}" srcOrd="13" destOrd="0" presId="urn:microsoft.com/office/officeart/2005/8/layout/list1"/>
    <dgm:cxn modelId="{DCFF614F-9E28-40FF-A5B4-A217EEDEAC71}" type="presParOf" srcId="{A17822A5-3A63-4CE5-AF51-A87268A82FCD}" destId="{90A8537D-AD1B-4E2C-BDD6-4C2199CC94B3}" srcOrd="14" destOrd="0" presId="urn:microsoft.com/office/officeart/2005/8/layout/list1"/>
    <dgm:cxn modelId="{F2663EF2-77F5-445D-A2A1-ED161A7D8AA4}" type="presParOf" srcId="{A17822A5-3A63-4CE5-AF51-A87268A82FCD}" destId="{D3109795-4C47-4E98-9002-140D4DB68162}" srcOrd="15" destOrd="0" presId="urn:microsoft.com/office/officeart/2005/8/layout/list1"/>
    <dgm:cxn modelId="{1EE6838F-EC50-446D-8653-38B7704DBD7E}" type="presParOf" srcId="{A17822A5-3A63-4CE5-AF51-A87268A82FCD}" destId="{1BE5DE15-079F-4840-9525-F470447D3B73}" srcOrd="16" destOrd="0" presId="urn:microsoft.com/office/officeart/2005/8/layout/list1"/>
    <dgm:cxn modelId="{11BC5A7D-0CA8-419E-B48C-C35868020660}" type="presParOf" srcId="{1BE5DE15-079F-4840-9525-F470447D3B73}" destId="{FB320591-1F1A-42F6-AB18-12E4EE0C601B}" srcOrd="0" destOrd="0" presId="urn:microsoft.com/office/officeart/2005/8/layout/list1"/>
    <dgm:cxn modelId="{8BC255EE-8DE0-4B79-B670-59619A518629}" type="presParOf" srcId="{1BE5DE15-079F-4840-9525-F470447D3B73}" destId="{775FAE88-60E0-43FC-9719-5C61935A8BD8}" srcOrd="1" destOrd="0" presId="urn:microsoft.com/office/officeart/2005/8/layout/list1"/>
    <dgm:cxn modelId="{DB2E3EAA-CADA-4ECE-A788-665BE4460483}" type="presParOf" srcId="{A17822A5-3A63-4CE5-AF51-A87268A82FCD}" destId="{1FBA40FD-2FBD-4EBF-A227-78CAC7084EAC}" srcOrd="17" destOrd="0" presId="urn:microsoft.com/office/officeart/2005/8/layout/list1"/>
    <dgm:cxn modelId="{68E2910F-BA96-4426-9591-6B07D3A11E48}" type="presParOf" srcId="{A17822A5-3A63-4CE5-AF51-A87268A82FCD}" destId="{F88851E0-7954-4809-B5D4-FBDC0B19D373}" srcOrd="18" destOrd="0" presId="urn:microsoft.com/office/officeart/2005/8/layout/list1"/>
    <dgm:cxn modelId="{76DE0EEB-E607-4D55-9504-DBDBF994E393}" type="presParOf" srcId="{A17822A5-3A63-4CE5-AF51-A87268A82FCD}" destId="{4C890702-7B30-4AB8-B67F-70D0485A9E4C}" srcOrd="19" destOrd="0" presId="urn:microsoft.com/office/officeart/2005/8/layout/list1"/>
    <dgm:cxn modelId="{F1F1294C-DB99-4D8F-9FA8-2D9737F375D7}" type="presParOf" srcId="{A17822A5-3A63-4CE5-AF51-A87268A82FCD}" destId="{94890837-85C9-4EEF-B3EF-31CFDF8BA3D6}" srcOrd="20" destOrd="0" presId="urn:microsoft.com/office/officeart/2005/8/layout/list1"/>
    <dgm:cxn modelId="{2FD76081-3DDF-4751-BD83-43A56AE44A16}" type="presParOf" srcId="{94890837-85C9-4EEF-B3EF-31CFDF8BA3D6}" destId="{66E6EB28-4D82-402D-BC46-A06C054B7FA7}" srcOrd="0" destOrd="0" presId="urn:microsoft.com/office/officeart/2005/8/layout/list1"/>
    <dgm:cxn modelId="{DBA98A93-060F-48F2-8BA2-7312F80564D6}" type="presParOf" srcId="{94890837-85C9-4EEF-B3EF-31CFDF8BA3D6}" destId="{D61B7997-8D13-439A-BCFD-BA934754A217}" srcOrd="1" destOrd="0" presId="urn:microsoft.com/office/officeart/2005/8/layout/list1"/>
    <dgm:cxn modelId="{07E5100E-9ABB-4C0C-BB61-2BAB70DA5A55}" type="presParOf" srcId="{A17822A5-3A63-4CE5-AF51-A87268A82FCD}" destId="{36B0AB13-A7F8-4ACA-B0C6-50C624B705AB}" srcOrd="21" destOrd="0" presId="urn:microsoft.com/office/officeart/2005/8/layout/list1"/>
    <dgm:cxn modelId="{6DD56716-10AE-45E9-9B22-7A875DF6D4BA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164728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</a:p>
      </dsp:txBody>
      <dsp:txXfrm>
        <a:off x="0" y="164728"/>
        <a:ext cx="8229600" cy="666225"/>
      </dsp:txXfrm>
    </dsp:sp>
    <dsp:sp modelId="{91D80790-FFCF-4835-A10C-C1EA5F4EB9DD}">
      <dsp:nvSpPr>
        <dsp:cNvPr id="0" name=""/>
        <dsp:cNvSpPr/>
      </dsp:nvSpPr>
      <dsp:spPr>
        <a:xfrm>
          <a:off x="411480" y="31888"/>
          <a:ext cx="691286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</a:p>
      </dsp:txBody>
      <dsp:txXfrm>
        <a:off x="424449" y="44857"/>
        <a:ext cx="6886926" cy="239742"/>
      </dsp:txXfrm>
    </dsp:sp>
    <dsp:sp modelId="{11457E60-90FC-4B8A-AE9C-CA875DF9F840}">
      <dsp:nvSpPr>
        <dsp:cNvPr id="0" name=""/>
        <dsp:cNvSpPr/>
      </dsp:nvSpPr>
      <dsp:spPr>
        <a:xfrm>
          <a:off x="0" y="1297651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</a:p>
      </dsp:txBody>
      <dsp:txXfrm>
        <a:off x="0" y="1297651"/>
        <a:ext cx="8229600" cy="666225"/>
      </dsp:txXfrm>
    </dsp:sp>
    <dsp:sp modelId="{75BC42DD-E88D-4899-8A87-0631C0007267}">
      <dsp:nvSpPr>
        <dsp:cNvPr id="0" name=""/>
        <dsp:cNvSpPr/>
      </dsp:nvSpPr>
      <dsp:spPr>
        <a:xfrm>
          <a:off x="411480" y="879553"/>
          <a:ext cx="6912864" cy="5509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</a:p>
      </dsp:txBody>
      <dsp:txXfrm>
        <a:off x="438375" y="906448"/>
        <a:ext cx="6859074" cy="497147"/>
      </dsp:txXfrm>
    </dsp:sp>
    <dsp:sp modelId="{3F04474D-CC9A-4202-A80F-32E5731A04A9}">
      <dsp:nvSpPr>
        <dsp:cNvPr id="0" name=""/>
        <dsp:cNvSpPr/>
      </dsp:nvSpPr>
      <dsp:spPr>
        <a:xfrm>
          <a:off x="0" y="2145316"/>
          <a:ext cx="8229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302, 356, 444, 466, 486:  для детей с тяжелыми нарушениями речи, слабослышащих и глухих детей; слабовидящих, с амблиопией, </a:t>
          </a:r>
          <a:r>
            <a:rPr lang="ru-RU" sz="1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</a:p>
      </dsp:txBody>
      <dsp:txXfrm>
        <a:off x="0" y="2145316"/>
        <a:ext cx="8229600" cy="1048950"/>
      </dsp:txXfrm>
    </dsp:sp>
    <dsp:sp modelId="{382ADB04-5A8C-4558-BE64-457400BA9F20}">
      <dsp:nvSpPr>
        <dsp:cNvPr id="0" name=""/>
        <dsp:cNvSpPr/>
      </dsp:nvSpPr>
      <dsp:spPr>
        <a:xfrm>
          <a:off x="411480" y="2012476"/>
          <a:ext cx="691286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</a:p>
      </dsp:txBody>
      <dsp:txXfrm>
        <a:off x="424449" y="2025445"/>
        <a:ext cx="6886926" cy="239742"/>
      </dsp:txXfrm>
    </dsp:sp>
    <dsp:sp modelId="{90A8537D-AD1B-4E2C-BDD6-4C2199CC94B3}">
      <dsp:nvSpPr>
        <dsp:cNvPr id="0" name=""/>
        <dsp:cNvSpPr/>
      </dsp:nvSpPr>
      <dsp:spPr>
        <a:xfrm>
          <a:off x="0" y="337570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13, 18, 25, 27, 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248, 414, 510, 511, 559, 562, 582</a:t>
          </a:r>
        </a:p>
      </dsp:txBody>
      <dsp:txXfrm>
        <a:off x="0" y="3375706"/>
        <a:ext cx="8229600" cy="481950"/>
      </dsp:txXfrm>
    </dsp:sp>
    <dsp:sp modelId="{F99C89BD-3985-4435-A273-120B642D34BD}">
      <dsp:nvSpPr>
        <dsp:cNvPr id="0" name=""/>
        <dsp:cNvSpPr/>
      </dsp:nvSpPr>
      <dsp:spPr>
        <a:xfrm>
          <a:off x="411480" y="3242866"/>
          <a:ext cx="691286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</a:p>
      </dsp:txBody>
      <dsp:txXfrm>
        <a:off x="424449" y="3255835"/>
        <a:ext cx="6886926" cy="239742"/>
      </dsp:txXfrm>
    </dsp:sp>
    <dsp:sp modelId="{F88851E0-7954-4809-B5D4-FBDC0B19D373}">
      <dsp:nvSpPr>
        <dsp:cNvPr id="0" name=""/>
        <dsp:cNvSpPr/>
      </dsp:nvSpPr>
      <dsp:spPr>
        <a:xfrm>
          <a:off x="0" y="403909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 – для часто болеющих детей; 333 – для детей с туберкулезной интоксикацией</a:t>
          </a:r>
        </a:p>
      </dsp:txBody>
      <dsp:txXfrm>
        <a:off x="0" y="4039096"/>
        <a:ext cx="8229600" cy="481950"/>
      </dsp:txXfrm>
    </dsp:sp>
    <dsp:sp modelId="{775FAE88-60E0-43FC-9719-5C61935A8BD8}">
      <dsp:nvSpPr>
        <dsp:cNvPr id="0" name=""/>
        <dsp:cNvSpPr/>
      </dsp:nvSpPr>
      <dsp:spPr>
        <a:xfrm>
          <a:off x="411480" y="3906256"/>
          <a:ext cx="6912864" cy="2656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</a:p>
      </dsp:txBody>
      <dsp:txXfrm>
        <a:off x="424449" y="3919225"/>
        <a:ext cx="6886926" cy="239742"/>
      </dsp:txXfrm>
    </dsp:sp>
    <dsp:sp modelId="{BADCE6A1-F4AF-410A-A85E-9BA594C2E30E}">
      <dsp:nvSpPr>
        <dsp:cNvPr id="0" name=""/>
        <dsp:cNvSpPr/>
      </dsp:nvSpPr>
      <dsp:spPr>
        <a:xfrm>
          <a:off x="0" y="4702486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</a:t>
          </a:r>
          <a:r>
            <a:rPr lang="en-US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1, 5, 7, 9, 24, 36, 67,128, 189, 206, 212, 249, 251, 283, 286, 338, 348, 368, 373, 413, 430, 462,  472, 485, 504, 516, 532, 539, 541</a:t>
          </a:r>
        </a:p>
      </dsp:txBody>
      <dsp:txXfrm>
        <a:off x="0" y="4702486"/>
        <a:ext cx="8229600" cy="666225"/>
      </dsp:txXfrm>
    </dsp:sp>
    <dsp:sp modelId="{D61B7997-8D13-439A-BCFD-BA934754A217}">
      <dsp:nvSpPr>
        <dsp:cNvPr id="0" name=""/>
        <dsp:cNvSpPr/>
      </dsp:nvSpPr>
      <dsp:spPr>
        <a:xfrm>
          <a:off x="411480" y="4569646"/>
          <a:ext cx="68304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–29</a:t>
          </a:r>
        </a:p>
      </dsp:txBody>
      <dsp:txXfrm>
        <a:off x="424449" y="4582615"/>
        <a:ext cx="6804547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  <a:ln>
            <a:noFill/>
          </a:ln>
          <a:effec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Если родителей (законных представителей) не устраивает место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предложенном детском саду,  необходимо обратиться в районное управление образования по месту жительства с заявлением «на смену» дошкольного учреждения.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установленные сроки и предоставленное место автоматически аннулировалось, необходимо обратиться в районное управление образования по месту жительства  с заявлением «на восстановление».  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Верх-Исетском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Верх-Исетского района. 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9572" y="1412776"/>
            <a:ext cx="7920880" cy="5112568"/>
          </a:xfrm>
        </p:spPr>
        <p:txBody>
          <a:bodyPr>
            <a:noAutofit/>
          </a:bodyPr>
          <a:lstStyle/>
          <a:p>
            <a:pPr indent="628650" algn="just"/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	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о наличии свободных мест соответствующей возрастной категории.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олучить информацию о наличии свободных мест</a:t>
            </a:r>
            <a:b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образовательных организациях и подать заявление</a:t>
            </a:r>
            <a:b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childtransfer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br>
              <a:rPr lang="ru-RU" sz="20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899592" y="260648"/>
            <a:ext cx="774086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1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latin typeface="Times New Roman"/>
                <a:cs typeface="Times New Roman"/>
              </a:rPr>
              <a:t>Перевод обучающегося из одной организации в другую  </a:t>
            </a:r>
            <a:r>
              <a:rPr lang="ru-RU" sz="3600" b="1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404664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8462994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территории Верх-Исетского района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51 дошкольная образовательная организация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и 1 дошкольное отделение (на 01.05.2025)</a:t>
            </a:r>
          </a:p>
        </p:txBody>
      </p:sp>
    </p:spTree>
    <p:extLst>
      <p:ext uri="{BB962C8B-B14F-4D97-AF65-F5344CB8AC3E}">
        <p14:creationId xmlns:p14="http://schemas.microsoft.com/office/powerpoint/2010/main" val="1617416378"/>
      </p:ext>
    </p:extLst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/>
              <a:t>	</a:t>
            </a: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Порядок приема на обучение по образовательным программам дошкольного образования (утвержден приказом Министерства Просвещения РФ от 15.05.2020 № 236);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от 28.12.2015 № 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</a:rPr>
              <a:t>Постановление Администрации города Екатеринбурга от 29.10.2021 № 2365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реализующие основную образовательную программу дошкольного образования (детские сады)»;</a:t>
            </a:r>
            <a:endParaRPr lang="ru-RU" sz="5200" dirty="0">
              <a:latin typeface="Times New Roman" pitchFamily="18" charset="0"/>
              <a:cs typeface="Times New Roman" pitchFamily="18" charset="0"/>
            </a:endParaRP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 № 2121/46/36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от 18.03.2015 № 689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Распоряжение Департамента образования от 26.12.2023 № 2721/46/36 «Об утверждении методических рекомендаций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и приема детей в муниципальные дошкольные образовательные учреждения.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1512612937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</a:t>
            </a:r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09495"/>
              </p:ext>
            </p:extLst>
          </p:nvPr>
        </p:nvGraphicFramePr>
        <p:xfrm>
          <a:off x="899592" y="3209512"/>
          <a:ext cx="7416824" cy="245262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30 июня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ДОПОЛНИТЕЛЬНОГО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50965"/>
              </p:ext>
            </p:extLst>
          </p:nvPr>
        </p:nvGraphicFramePr>
        <p:xfrm>
          <a:off x="971600" y="3284984"/>
          <a:ext cx="7344816" cy="2146048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10 числа каждого месяца текущего 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992173"/>
            <a:ext cx="7775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2121/46/36, </a:t>
            </a:r>
            <a:r>
              <a:rPr kumimoji="0" lang="ru-RU" sz="200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преимущественном,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836550"/>
            <a:ext cx="799288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</a:t>
            </a: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каждой возрастной группе в следующей последовательности: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</a:t>
            </a:r>
            <a:r>
              <a:rPr kumimoji="0" lang="ru-RU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радиации,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ети погибших (пропавших без вести), умерших, ставших инвалидами сотрудников и военнослужащих специальных сил, в том числе при выполнении заданий </a:t>
            </a:r>
            <a:r>
              <a:rPr lang="ru-RU" sz="1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зоне </a:t>
            </a:r>
            <a:r>
              <a:rPr lang="ru-RU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специальной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военной операции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</a:t>
            </a:r>
            <a:r>
              <a:rPr kumimoji="0" lang="ru-RU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 и дети участников специальной военной операции;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преимущественное право имеют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проживающие совместно с полнородным и неполнородным братом и (или) сестрой, посещающим детский сад, преимущественное право распространяется только на тот детский сад, в котором обучается полнородный (неполнородный) брат и (или) сестра на момент формирования списков;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142706"/>
              </p:ext>
            </p:extLst>
          </p:nvPr>
        </p:nvGraphicFramePr>
        <p:xfrm>
          <a:off x="827584" y="4221088"/>
          <a:ext cx="7272808" cy="2468658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</a:t>
                      </a:r>
                      <a:b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персональную карточку ребенка вносится отметка</a:t>
                      </a:r>
                      <a:b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 согласии рассмотрения ребенка в возрастную группу на один год старше для детей, рожденных в период сентябрь-ноябрь.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02759"/>
              </p:ext>
            </p:extLst>
          </p:nvPr>
        </p:nvGraphicFramePr>
        <p:xfrm>
          <a:off x="827584" y="908720"/>
          <a:ext cx="7632847" cy="5775448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689 (с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0363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предоставлении места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 дошкольном учреждении Вы можете отслеживать следующими способами: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на портале Государственных услуг по идентификационному номеру учетной карточки ребенка;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в управлении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через уведомление из дошкольного учреждения (формы информирования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соответствии с Правилами приема детей, утвержденными локальным актом дошкольного учреждения).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909936" y="332656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1628</Words>
  <Application>Microsoft Office PowerPoint</Application>
  <PresentationFormat>Экран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 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 о наличии свободных мест соответствующей возрастной категории. 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Кайгородова Александра Алексеевна</cp:lastModifiedBy>
  <cp:revision>60</cp:revision>
  <dcterms:created xsi:type="dcterms:W3CDTF">2016-04-04T07:48:39Z</dcterms:created>
  <dcterms:modified xsi:type="dcterms:W3CDTF">2025-04-04T05:30:26Z</dcterms:modified>
</cp:coreProperties>
</file>