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8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E049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480" y="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AF5240-C18C-4464-BDE8-1D889D6E288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65E053-F20D-4B80-9DCF-1A7EF7C5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2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%20&#1089;&#1072;&#1081;&#1090;%209%20&#1084;&#1072;&#1103;\den_pobed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Поклонимся великим тем годам…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Work\Рабочий стол\с днем побед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28662" y="1600200"/>
            <a:ext cx="687897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den_pobe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audio>
              <p:cMediaNode numSld="999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6" y="152400"/>
            <a:ext cx="400024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3657600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b="1" dirty="0" smtClean="0"/>
              <a:t>Провожала мать сыночка</a:t>
            </a:r>
          </a:p>
          <a:p>
            <a:pPr>
              <a:buNone/>
            </a:pPr>
            <a:r>
              <a:rPr lang="ru-RU" sz="1600" b="1" dirty="0" smtClean="0"/>
              <a:t>(Материнский наказ)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Провожала мать сыночка,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Крепко, крепко обняла.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Не отерла глаз платочком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Горьких слез не пролила.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Враг суровый угрожает,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Тучей черною идет.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Не одна я провожаю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Сына милого в поход.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Горевать мне нет причины: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Я не труса родила!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Отправляйся, сын орлиный,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На великие дела!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Не жалей, родимый, силы,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Бей злодеев до конца!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Я вспоила, я вскормила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Победителя-бойца.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Я даю тебе платочек,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Вытирай им пот и кровь.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В тот платочек, в узелочек,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Завязала я любовь.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Как герой, с врагом сражайся!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Все отдай за край родной!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К нам с победой возвращайся,</a:t>
            </a:r>
          </a:p>
          <a:p>
            <a:pPr>
              <a:buNone/>
            </a:pPr>
            <a:r>
              <a:rPr lang="ru-RU" sz="1500" dirty="0" smtClean="0">
                <a:cs typeface="Times New Roman" pitchFamily="18" charset="0"/>
              </a:rPr>
              <a:t>Мой сыночек дорогой!</a:t>
            </a:r>
          </a:p>
          <a:p>
            <a:pPr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301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428604"/>
            <a:ext cx="3581737" cy="535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5967190"/>
            <a:ext cx="253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Е.И.Самсонов. В пути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6072206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cs typeface="Times New Roman" pitchFamily="18" charset="0"/>
              </a:rPr>
              <a:t>С.Алымов</a:t>
            </a:r>
            <a:endParaRPr lang="ru-RU" sz="1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2071702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Огонек</a:t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P10301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328614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857232"/>
            <a:ext cx="451964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На позиции девушка провожала бойца,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Темной ночью </a:t>
            </a:r>
            <a:r>
              <a:rPr lang="ru-RU" sz="1400" dirty="0" err="1" smtClean="0">
                <a:cs typeface="Times New Roman" pitchFamily="18" charset="0"/>
              </a:rPr>
              <a:t>простилася</a:t>
            </a:r>
            <a:r>
              <a:rPr lang="ru-RU" sz="1400" dirty="0" smtClean="0">
                <a:cs typeface="Times New Roman" pitchFamily="18" charset="0"/>
              </a:rPr>
              <a:t> на ступеньках крыльца.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И пока за туманами видеть мог паренек,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На окошке на девичьем все горел огонек.</a:t>
            </a: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Парня встретила славная фронтовая семья,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Всюду были товарищи, всюду были друзья,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Но знакомую улицу позабыть он не мог: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"Где ж ты, девушка милая, где ж ты, мой огонек?"</a:t>
            </a: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И подруга далекая парню весточку шлет;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Что любовь ее девичья никогда не умрет.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Все, что было загадано, в свой исполнится срок, -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Не погаснет без времени золотой огонек.</a:t>
            </a: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И просторно и радостно на душе у бойца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От такого хорошего от ее письмеца.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И врага ненавистного крепче бьет паренек</a:t>
            </a: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За любимую Родину, за родной огонек.</a:t>
            </a:r>
          </a:p>
          <a:p>
            <a:pPr algn="r">
              <a:buNone/>
            </a:pPr>
            <a:r>
              <a:rPr lang="ru-RU" sz="1400" b="1" dirty="0" smtClean="0">
                <a:cs typeface="Times New Roman" pitchFamily="18" charset="0"/>
              </a:rPr>
              <a:t>М.Исаковский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786454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В.А. Сафронов. Прощание</a:t>
            </a:r>
            <a:endParaRPr lang="ru-RU" sz="1400" b="1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1000132" cy="3714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Содержимое 4" descr="P10301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464347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500174"/>
            <a:ext cx="3571900" cy="37147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sz="1600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indent="360000" algn="just">
              <a:buNone/>
            </a:pPr>
            <a:r>
              <a:rPr lang="ru-RU" sz="1600" dirty="0" smtClean="0">
                <a:solidFill>
                  <a:srgbClr val="000066"/>
                </a:solidFill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Сердце наше всегда сострадает детям. Их боль – двойная боль наша, их горе - наше горе. </a:t>
            </a:r>
          </a:p>
          <a:p>
            <a:pPr indent="360000" algn="just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 Не было в ту огненную пору своих и чужих детей, о всех в равной мере заботилась страна, стремясь хоть малой толикой вернуть им отнятое войной детство, одарить хоть крупицей радости. Вспомним тех, кто теплом своего сердца отогревал детские души сирот. Их подвигом в войне была доброта.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643578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Д.В. Журавлев. Спасенные дети.</a:t>
            </a:r>
            <a:endParaRPr lang="ru-RU" sz="1400" b="1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6" y="152400"/>
            <a:ext cx="400024" cy="561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05993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Земля моя, я сын твоих берез.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Я землю русскую от недругов сберег.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Я отдал все, чтоб в рощах золотых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Вовек не замолкали соловьи.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Земля моя, я сын твоих берез.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Березки белые от бурь я уберег,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Чтоб вечно снились Родине моей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Березовые сны…</a:t>
            </a:r>
          </a:p>
          <a:p>
            <a:pPr>
              <a:buNone/>
            </a:pPr>
            <a:r>
              <a:rPr lang="ru-RU" sz="1600" b="1" dirty="0" err="1" smtClean="0">
                <a:cs typeface="Times New Roman" pitchFamily="18" charset="0"/>
              </a:rPr>
              <a:t>Г.Фере</a:t>
            </a:r>
            <a:endParaRPr lang="ru-RU" sz="1600" b="1" dirty="0">
              <a:cs typeface="Times New Roman" pitchFamily="18" charset="0"/>
            </a:endParaRPr>
          </a:p>
        </p:txBody>
      </p:sp>
      <p:pic>
        <p:nvPicPr>
          <p:cNvPr id="5" name="Содержимое 4" descr="P10301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857232"/>
            <a:ext cx="371477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5929330"/>
            <a:ext cx="2795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400" b="1" dirty="0" smtClean="0"/>
              <a:t>     Ю.М.Бондаренко. Победа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7187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(Из киноэпопеи «Великая Отечественная»)</a:t>
            </a:r>
            <a:endParaRPr lang="ru-RU" sz="1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2910" y="714355"/>
            <a:ext cx="428628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5" name="Содержимое 4" descr="P10301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568503"/>
            <a:ext cx="4786346" cy="464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52"/>
            <a:ext cx="3421756" cy="5953148"/>
          </a:xfrm>
          <a:effectLst>
            <a:glow rad="101600">
              <a:srgbClr val="FF0000">
                <a:alpha val="60000"/>
              </a:srgbClr>
            </a:glo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 ПЯТЫЙ</a:t>
            </a:r>
          </a:p>
          <a:p>
            <a:pPr>
              <a:buNone/>
            </a:pPr>
            <a:endPara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Блестят на солнце ордена,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Звенят торжественно медали,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Гордится ими вся страна,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Они свободу отстояли. </a:t>
            </a:r>
          </a:p>
          <a:p>
            <a:pPr>
              <a:buNone/>
            </a:pPr>
            <a:endParaRPr lang="ru-RU" sz="17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Всё меньше остаётся их,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 Седых защитников народа,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Что приближали счастья миг,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 К победе шли четыре года. </a:t>
            </a:r>
          </a:p>
          <a:p>
            <a:pPr>
              <a:buNone/>
            </a:pPr>
            <a:endParaRPr lang="ru-RU" sz="17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 Их украшает седина,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Сияют новые медали,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В долгу пред ними вся страна,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Тепла они не ощущали. </a:t>
            </a:r>
          </a:p>
          <a:p>
            <a:pPr>
              <a:buNone/>
            </a:pPr>
            <a:endParaRPr lang="ru-RU" sz="17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 Мы за свободу шли на бой,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Войны безусые солдаты,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Чтоб защитить страну собой.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Уводят мысли в сорок пятый...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700" dirty="0" smtClean="0"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42910" y="549745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В.А.Кутилин</a:t>
            </a:r>
            <a:r>
              <a:rPr lang="ru-RU" sz="1400" b="1" dirty="0" smtClean="0"/>
              <a:t>. Гости дорогие.</a:t>
            </a:r>
            <a:endParaRPr lang="ru-RU" sz="1400" b="1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3657600" cy="584043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ЖУРАВЛИ</a:t>
            </a:r>
          </a:p>
          <a:p>
            <a:pPr>
              <a:buNone/>
            </a:pPr>
            <a:endParaRPr lang="ru-RU" sz="2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Мне кажется порою, что солдаты,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С кровавых не пришедшие полей,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Не в землю эту полегли когда-то,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А превратились в белых журавлей.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Они до сей поры с времен тех дальних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Летят и подают нам голоса.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Не потому ль так часто и печально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Мы замолкаем, глядя в небеса?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Сегодня, предвечернею порою,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Я вижу, как в тумане журавли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Летят своим определенным строем,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Как по полям людьми они брели.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Они летят, свершают путь свой длинный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И выкликают чьи-то имена.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Не потому ли с кличем журавлиным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От века речь аварская сходна?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Летит, летит по небу клин усталый -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Летит в тумане на исходе дня,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И в том строю есть промежуток малый -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Быть может, это место для меня!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Настанет день, и с журавлиной стаей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Я поплыву в такой же сизой мгле,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Из-под небес по-птичьи окликая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Всех вас, кого оставил на земле.</a:t>
            </a:r>
          </a:p>
          <a:p>
            <a:endParaRPr lang="ru-RU" sz="2900" dirty="0">
              <a:cs typeface="Times New Roman" pitchFamily="18" charset="0"/>
            </a:endParaRPr>
          </a:p>
        </p:txBody>
      </p:sp>
      <p:pic>
        <p:nvPicPr>
          <p:cNvPr id="5" name="Содержимое 4" descr="P10301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571480"/>
            <a:ext cx="3936996" cy="534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6143644"/>
            <a:ext cx="158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Расул Гамзатов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21508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В.П.Новиков. Проводите взглядом журавлей.</a:t>
            </a:r>
            <a:endParaRPr lang="ru-RU" sz="1400" b="1" dirty="0"/>
          </a:p>
        </p:txBody>
      </p:sp>
    </p:spTree>
  </p:cSld>
  <p:clrMapOvr>
    <a:masterClrMapping/>
  </p:clrMapOvr>
  <p:transition spd="slow" advClick="0" advTm="1200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P103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3286148" cy="4857784"/>
          </a:xfrm>
        </p:spPr>
      </p:pic>
      <p:sp>
        <p:nvSpPr>
          <p:cNvPr id="5" name="TextBox 4"/>
          <p:cNvSpPr txBox="1"/>
          <p:nvPr/>
        </p:nvSpPr>
        <p:spPr>
          <a:xfrm>
            <a:off x="3857620" y="1285860"/>
            <a:ext cx="50006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Уважаемые ветераны!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Тепло и сердечно поздравляем Вас с Днем Победы в Великой Отечественной войне 1941-1945 годов!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Мы преклоняемся перед Вашим беспримерным мужеством. Ваш подвиг вызывает у нас чувство гордости, восхищения и искренней благодарности за возвращение Мира нашей Родине!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От всего сердца желаем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Вам доброго здоровья, долголетия, благополучия, всеобщей заботы и внимания!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12858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День Победы в памяти навек!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71612"/>
            <a:ext cx="8086724" cy="414340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календаре есть даты, навечно вписанные в героическую летопись нашей страны. Одна из них –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День Великой Победы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Все дальше в прошлое уходят годы Великой Отечественной войны. Но все зорче памятью сердца мы всматриваемся в них.  </a:t>
            </a:r>
          </a:p>
          <a:p>
            <a:pPr indent="36000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Уходят все дальше в историю сражения, зарубцовываются раны земли, нанесенные железом войны, на местах бывших пепелищ встают светлые города. Нетленна лишь Память наша о тех, кому обязаны мы свободой и счастьем. Память, прорастающая в каждом поколении новыми сильными побегами. Эта Память побуждает нас вновь и вновь идти маршрутами поиска, чтобы вернуть из неизвестности имена и дела павших солдат Великой Отечественной, чтобы трудом своим воздвигнуть символы вечной славы героям.</a:t>
            </a: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ПИСЬМА, ОПАЛЕННЫЕ ВОЙНОЙ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10300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099" y="1500174"/>
            <a:ext cx="390144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24000"/>
            <a:ext cx="4286280" cy="46196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indent="360000" algn="just">
              <a:buNone/>
            </a:pPr>
            <a:r>
              <a:rPr lang="ru-RU" sz="1800" b="1" i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Давайте сядем и неторопливо прочтем эти письма - «</a:t>
            </a:r>
            <a:r>
              <a:rPr lang="ru-RU" sz="1800" b="1" i="1" spc="-15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треугольнички</a:t>
            </a:r>
            <a:r>
              <a:rPr lang="ru-RU" sz="1800" b="1" i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со штемпелем полевой почты. Эти письма берегут в семьях как самую дорогую реликвию. Их перечитывают, чтобы снова услышать голос отца, брата, сына, чтобы встретиться с любимыми…</a:t>
            </a:r>
          </a:p>
          <a:p>
            <a:pPr indent="360000" algn="just">
              <a:buNone/>
            </a:pPr>
            <a:r>
              <a:rPr lang="ru-RU" sz="1800" b="1" i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Фронтовые письма – это не только самые правдивые, самые верные документы военной поры. Это – завещание всем живым: никогда не допускать новых войн.</a:t>
            </a:r>
            <a:endParaRPr lang="ru-RU" sz="1800" b="1" i="1" spc="-1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долг живых – помнить о павших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4357718" cy="4357718"/>
          </a:xfrm>
        </p:spPr>
        <p:txBody>
          <a:bodyPr>
            <a:normAutofit fontScale="92500" lnSpcReduction="10000"/>
          </a:bodyPr>
          <a:lstStyle/>
          <a:p>
            <a:pPr indent="360000"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tx2"/>
                </a:solidFill>
              </a:rPr>
              <a:t>Великая Отечественная война     1941-1945 гг. – один из самых трудных и самых героических периодов в истории нашей Родины. Не все воины дошли до победного 45-го. Многие остались на берегах Волги, Буга, Днестра, у стен Сталинграда, Севастополя, Кракова, в самом Берлине. Но память о погибших живет и будет жить в наших сердцах. И эта память – солдатские письма. Бережно хранимые родными и близкими, с пометками: «Просмотрено военной цензурой». Как дороги они были тем, кому адресовались. Ими жили, их ждали. Письма солдат донесли до наших дней всю горечь войны. 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P10300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407196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86446" y="457200"/>
            <a:ext cx="2976554" cy="1042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1600" dirty="0" smtClean="0">
                <a:solidFill>
                  <a:srgbClr val="C00000"/>
                </a:solidFill>
              </a:rPr>
              <a:t>24 ноября 1944 г.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«ДЕЛО НЕ В ЖИЗНИ, А В ПОБЕДЕ!»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22" y="2428868"/>
            <a:ext cx="2836726" cy="378621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Сегодня 24 ноября 1944г. Я нахожусь там, где писал. Посмотри на карту и увидишь. Город Краков – вот! Это наша цель, Софья!  Живу по-старому, т.е. хорошо. Изменений нет. Было, когда жизнь на нитке иголкой пришита была, но это ерунда. Дело не в жизни, а в победе! Это письмо второй раз принимаюсь писать… Софья! Пиши новости. Радости и слезы, где и чего. Думаю, Новый год встретим с Победой. И на Родину с Победой возвратимся мы домой. Жму руку. Ваш друг Виктор Парфенов.</a:t>
            </a:r>
            <a:endParaRPr lang="ru-RU" sz="1400" dirty="0"/>
          </a:p>
        </p:txBody>
      </p:sp>
      <p:pic>
        <p:nvPicPr>
          <p:cNvPr id="1026" name="Picture 2" descr="F:\DCIM\103_PANA\P1030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479781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86513" y="171448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(Письмо солдата Виктора Парфенова из села </a:t>
            </a:r>
          </a:p>
          <a:p>
            <a:r>
              <a:rPr lang="ru-RU" sz="1200" dirty="0" smtClean="0"/>
              <a:t>Житное Астраханской области)</a:t>
            </a:r>
            <a:endParaRPr lang="ru-RU" sz="1200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По трудным фронтовым дорогам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043890" cy="4911741"/>
          </a:xfrm>
        </p:spPr>
        <p:txBody>
          <a:bodyPr>
            <a:normAutofit fontScale="85000" lnSpcReduction="20000"/>
          </a:bodyPr>
          <a:lstStyle/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</a:t>
            </a:r>
            <a:r>
              <a:rPr lang="ru-RU" sz="1800" dirty="0" smtClean="0"/>
              <a:t> годы Великой Отечественной войны </a:t>
            </a:r>
            <a:r>
              <a:rPr lang="ru-RU" sz="1800" dirty="0" err="1" smtClean="0"/>
              <a:t>астраханцы</a:t>
            </a:r>
            <a:r>
              <a:rPr lang="ru-RU" sz="1800" dirty="0" smtClean="0"/>
              <a:t> были в первых рядах защитников Родины. Они проявляли мужество и героизм во всех фронтовых сражениях – в битве под Москвой, великой Сталинградской битве, Курском сражении и на завершающем этапе – Берлинской операции. </a:t>
            </a:r>
          </a:p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</a:t>
            </a:r>
            <a:r>
              <a:rPr lang="ru-RU" sz="1800" dirty="0" smtClean="0"/>
              <a:t>ервые удары фашистских захватчиков приняли на себя пограничники. Погранзастава, начальником которой был </a:t>
            </a:r>
            <a:r>
              <a:rPr lang="ru-RU" sz="1800" dirty="0" err="1" smtClean="0"/>
              <a:t>астраханец</a:t>
            </a:r>
            <a:r>
              <a:rPr lang="ru-RU" sz="1800" dirty="0" smtClean="0"/>
              <a:t> Герой Советского Союза лейтенант Лопатин А.В., одиннадцать дней отбивала атаки фашистов, пока геройски не погибли все пограничники.</a:t>
            </a:r>
          </a:p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</a:t>
            </a:r>
            <a:r>
              <a:rPr lang="ru-RU" sz="1800" dirty="0" smtClean="0"/>
              <a:t> первые дни войны в небе Родины совершил свой подвиг </a:t>
            </a:r>
            <a:r>
              <a:rPr lang="ru-RU" sz="1800" dirty="0" err="1" smtClean="0"/>
              <a:t>астраханец</a:t>
            </a:r>
            <a:r>
              <a:rPr lang="ru-RU" sz="1800" dirty="0" smtClean="0"/>
              <a:t> Герой Советского Союза Степан </a:t>
            </a:r>
            <a:r>
              <a:rPr lang="ru-RU" sz="1800" dirty="0" err="1" smtClean="0"/>
              <a:t>Здоровцев</a:t>
            </a:r>
            <a:r>
              <a:rPr lang="ru-RU" sz="1800" dirty="0" smtClean="0"/>
              <a:t>. </a:t>
            </a:r>
          </a:p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</a:t>
            </a:r>
            <a:r>
              <a:rPr lang="ru-RU" sz="1800" dirty="0" smtClean="0"/>
              <a:t> битве под Москвой погиб смертью героя, сгорев в танке, танкист  Попов П.Д. Совершил подвиг и погиб наш земляк из Камызяка </a:t>
            </a:r>
            <a:r>
              <a:rPr lang="ru-RU" sz="1800" dirty="0" err="1" smtClean="0"/>
              <a:t>Шепетов</a:t>
            </a:r>
            <a:r>
              <a:rPr lang="ru-RU" sz="1800" dirty="0" smtClean="0"/>
              <a:t> И.В. </a:t>
            </a:r>
          </a:p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</a:t>
            </a:r>
            <a:r>
              <a:rPr lang="ru-RU" sz="1800" dirty="0" smtClean="0"/>
              <a:t> крупнейшем сражении – Сталинградской битве – совершил свой подвиг танкист Герой Советского Союза </a:t>
            </a:r>
            <a:r>
              <a:rPr lang="ru-RU" sz="1800" dirty="0" err="1" smtClean="0"/>
              <a:t>астраханец</a:t>
            </a:r>
            <a:r>
              <a:rPr lang="ru-RU" sz="1800" dirty="0" smtClean="0"/>
              <a:t> Смирнов П.М., который вместе со своими товарищами сгорел в танке, но не сдался фашистам. </a:t>
            </a:r>
            <a:r>
              <a:rPr lang="ru-RU" sz="1800" dirty="0" err="1" smtClean="0"/>
              <a:t>Астраханец</a:t>
            </a:r>
            <a:r>
              <a:rPr lang="ru-RU" sz="1800" dirty="0" smtClean="0"/>
              <a:t> сержант </a:t>
            </a:r>
            <a:r>
              <a:rPr lang="ru-RU" sz="1800" dirty="0" err="1" smtClean="0"/>
              <a:t>Чигаров</a:t>
            </a:r>
            <a:r>
              <a:rPr lang="ru-RU" sz="1800" dirty="0" smtClean="0"/>
              <a:t> А.И. спас знамя части и погиб смертью героя. </a:t>
            </a:r>
          </a:p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</a:t>
            </a:r>
            <a:r>
              <a:rPr lang="ru-RU" sz="1800" dirty="0" smtClean="0"/>
              <a:t> крупнейшем танковом  сражении на Орловско-Курской дуге совершил подвиг прославленный комбат Герой Советского Союза </a:t>
            </a:r>
            <a:r>
              <a:rPr lang="ru-RU" sz="1800" dirty="0" err="1" smtClean="0"/>
              <a:t>астраханец</a:t>
            </a:r>
            <a:r>
              <a:rPr lang="ru-RU" sz="1800" dirty="0" smtClean="0"/>
              <a:t> Сергеев А.А.</a:t>
            </a:r>
          </a:p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Б</a:t>
            </a:r>
            <a:r>
              <a:rPr lang="ru-RU" sz="1800" dirty="0" smtClean="0"/>
              <a:t>ессмертный подвиг совершил Герой Советского Союза </a:t>
            </a:r>
            <a:r>
              <a:rPr lang="ru-RU" sz="1800" dirty="0" err="1" smtClean="0"/>
              <a:t>астраханец</a:t>
            </a:r>
            <a:r>
              <a:rPr lang="ru-RU" sz="1800" dirty="0" smtClean="0"/>
              <a:t> Анатолий Зверев, закрыв грудью амбразуру вражеского дзота. </a:t>
            </a:r>
          </a:p>
          <a:p>
            <a:pPr indent="360000"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Н</a:t>
            </a:r>
            <a:r>
              <a:rPr lang="ru-RU" sz="1800" dirty="0" smtClean="0"/>
              <a:t>а завершающем этапе войны – в Берлинской операции – </a:t>
            </a:r>
            <a:r>
              <a:rPr lang="ru-RU" sz="1800" dirty="0" err="1" smtClean="0"/>
              <a:t>астраханцы</a:t>
            </a:r>
            <a:r>
              <a:rPr lang="ru-RU" sz="1800" dirty="0" smtClean="0"/>
              <a:t> в составе 28-й армии громили в логове врага Берлине здание гестапо, почтамт, имперскую канцелярию, министерство авиации. </a:t>
            </a:r>
            <a:endParaRPr lang="ru-RU" sz="1800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альбом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Тот самый длинный день в году </a:t>
            </a:r>
          </a:p>
          <a:p>
            <a:pPr>
              <a:buNone/>
            </a:pPr>
            <a:r>
              <a:rPr lang="ru-RU" sz="1400" dirty="0" smtClean="0"/>
              <a:t>С его безоблачной погодой</a:t>
            </a:r>
          </a:p>
          <a:p>
            <a:pPr>
              <a:buNone/>
            </a:pPr>
            <a:r>
              <a:rPr lang="ru-RU" sz="1400" dirty="0" smtClean="0"/>
              <a:t>Нам выдал общую беду</a:t>
            </a:r>
          </a:p>
          <a:p>
            <a:pPr>
              <a:buNone/>
            </a:pPr>
            <a:r>
              <a:rPr lang="ru-RU" sz="1400" dirty="0" smtClean="0"/>
              <a:t>На всех, на все четыре года.</a:t>
            </a:r>
          </a:p>
          <a:p>
            <a:pPr algn="r">
              <a:buNone/>
            </a:pPr>
            <a:r>
              <a:rPr lang="ru-RU" sz="1400" dirty="0" smtClean="0"/>
              <a:t>К. Симонов</a:t>
            </a:r>
            <a:endParaRPr lang="ru-RU" sz="1400" dirty="0"/>
          </a:p>
        </p:txBody>
      </p:sp>
      <p:pic>
        <p:nvPicPr>
          <p:cNvPr id="5" name="Содержимое 4" descr="P10301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407196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578645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А.М. Самсонов. Присяга</a:t>
            </a:r>
            <a:endParaRPr lang="ru-RU" sz="1400" b="1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52400"/>
            <a:ext cx="1500198" cy="419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P10301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471490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52"/>
            <a:ext cx="3421756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ЖДИ МЕНЯ</a:t>
            </a: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, и я вернусь.</a:t>
            </a:r>
          </a:p>
          <a:p>
            <a:pPr>
              <a:buNone/>
            </a:pP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Только очень жди,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ЖДИ</a:t>
            </a: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, когда наводят грусть</a:t>
            </a:r>
          </a:p>
          <a:p>
            <a:pPr>
              <a:buNone/>
            </a:pP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Желтые дожди,</a:t>
            </a:r>
          </a:p>
          <a:p>
            <a:pPr>
              <a:buNone/>
            </a:pPr>
            <a:endParaRPr lang="ru-RU" sz="1400" b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ЖДИ</a:t>
            </a: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, когда снега метут,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ЖДИ</a:t>
            </a: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, когда жара,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ЖДИ</a:t>
            </a: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, когда других не ждут,</a:t>
            </a:r>
          </a:p>
          <a:p>
            <a:pPr>
              <a:buNone/>
            </a:pP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Позабыв вчера.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ЖДИ МЕНЯ</a:t>
            </a:r>
            <a:r>
              <a:rPr lang="ru-RU" sz="1400" b="1" dirty="0" smtClean="0"/>
              <a:t>, и я вернусь,</a:t>
            </a:r>
          </a:p>
          <a:p>
            <a:pPr>
              <a:buNone/>
            </a:pPr>
            <a:r>
              <a:rPr lang="ru-RU" sz="1400" b="1" dirty="0" smtClean="0"/>
              <a:t>Всем смертям назло.</a:t>
            </a:r>
          </a:p>
          <a:p>
            <a:pPr>
              <a:buNone/>
            </a:pPr>
            <a:r>
              <a:rPr lang="ru-RU" sz="1400" b="1" dirty="0" smtClean="0"/>
              <a:t>Кто не  ждал меня, тот пусть</a:t>
            </a:r>
          </a:p>
          <a:p>
            <a:pPr>
              <a:buNone/>
            </a:pPr>
            <a:r>
              <a:rPr lang="ru-RU" sz="1400" b="1" dirty="0" smtClean="0"/>
              <a:t>Скажет: - Повезло.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Не понять, не  ждавшим им,</a:t>
            </a:r>
          </a:p>
          <a:p>
            <a:pPr>
              <a:buNone/>
            </a:pPr>
            <a:r>
              <a:rPr lang="ru-RU" sz="1400" b="1" dirty="0" smtClean="0"/>
              <a:t>Как среди огня</a:t>
            </a:r>
          </a:p>
          <a:p>
            <a:pPr>
              <a:buNone/>
            </a:pPr>
            <a:r>
              <a:rPr lang="ru-RU" sz="1400" b="1" dirty="0" smtClean="0"/>
              <a:t>Ожиданием своим</a:t>
            </a:r>
          </a:p>
          <a:p>
            <a:pPr>
              <a:buNone/>
            </a:pPr>
            <a:r>
              <a:rPr lang="ru-RU" sz="1400" b="1" dirty="0" smtClean="0"/>
              <a:t>Ты спасла меня.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Как я выжил, будем знать</a:t>
            </a:r>
          </a:p>
          <a:p>
            <a:pPr>
              <a:buNone/>
            </a:pPr>
            <a:r>
              <a:rPr lang="ru-RU" sz="1400" b="1" dirty="0" smtClean="0"/>
              <a:t>Только мы с тобой, -</a:t>
            </a:r>
          </a:p>
          <a:p>
            <a:pPr>
              <a:buNone/>
            </a:pPr>
            <a:r>
              <a:rPr lang="ru-RU" sz="1400" b="1" dirty="0" smtClean="0"/>
              <a:t>Просто ты умела ждать,</a:t>
            </a:r>
          </a:p>
          <a:p>
            <a:pPr>
              <a:buNone/>
            </a:pPr>
            <a:r>
              <a:rPr lang="ru-RU" sz="1400" b="1" dirty="0" smtClean="0"/>
              <a:t>Как никто другой.</a:t>
            </a:r>
          </a:p>
          <a:p>
            <a:pPr algn="r">
              <a:buNone/>
            </a:pPr>
            <a:endParaRPr lang="ru-RU" sz="1400" b="1" dirty="0" smtClean="0"/>
          </a:p>
          <a:p>
            <a:pPr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78645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В.А. Ульянов. Июнь сорок первого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635795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К. Симонов</a:t>
            </a:r>
            <a:endParaRPr lang="ru-RU" sz="1400" b="1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2054</TotalTime>
  <Words>1489</Words>
  <Application>Microsoft Office PowerPoint</Application>
  <PresentationFormat>Экран (4:3)</PresentationFormat>
  <Paragraphs>193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Поклонимся великим тем годам…</vt:lpstr>
      <vt:lpstr> </vt:lpstr>
      <vt:lpstr>Этот День Победы в памяти навек!</vt:lpstr>
      <vt:lpstr>ПИСЬМА, ОПАЛЕННЫЕ ВОЙНОЙ</vt:lpstr>
      <vt:lpstr>Вечный долг живых – помнить о павших</vt:lpstr>
      <vt:lpstr>   24 ноября 1944 г.   «ДЕЛО НЕ В ЖИЗНИ, А В ПОБЕДЕ!»</vt:lpstr>
      <vt:lpstr>По трудным фронтовым дорогам</vt:lpstr>
      <vt:lpstr>Военный альбом</vt:lpstr>
      <vt:lpstr> </vt:lpstr>
      <vt:lpstr>  </vt:lpstr>
      <vt:lpstr>    Огонек  </vt:lpstr>
      <vt:lpstr>  </vt:lpstr>
      <vt:lpstr>   </vt:lpstr>
      <vt:lpstr>          </vt:lpstr>
      <vt:lpstr>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Поклонимся великим тем годам</dc:title>
  <dc:creator>User</dc:creator>
  <cp:lastModifiedBy>123</cp:lastModifiedBy>
  <cp:revision>227</cp:revision>
  <dcterms:created xsi:type="dcterms:W3CDTF">2011-04-22T10:25:11Z</dcterms:created>
  <dcterms:modified xsi:type="dcterms:W3CDTF">2015-03-16T09:08:13Z</dcterms:modified>
</cp:coreProperties>
</file>