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57" r:id="rId4"/>
    <p:sldId id="264" r:id="rId5"/>
    <p:sldId id="258" r:id="rId6"/>
    <p:sldId id="259" r:id="rId7"/>
    <p:sldId id="260" r:id="rId8"/>
    <p:sldId id="267" r:id="rId9"/>
    <p:sldId id="268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1184-AAAB-478D-AD8B-F1EEFEF44CF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85D-E009-4120-A80B-121ED13B9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1184-AAAB-478D-AD8B-F1EEFEF44CF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85D-E009-4120-A80B-121ED13B9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1184-AAAB-478D-AD8B-F1EEFEF44CF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85D-E009-4120-A80B-121ED13B9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1184-AAAB-478D-AD8B-F1EEFEF44CF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85D-E009-4120-A80B-121ED13B9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1184-AAAB-478D-AD8B-F1EEFEF44CF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85D-E009-4120-A80B-121ED13B9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1184-AAAB-478D-AD8B-F1EEFEF44CF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85D-E009-4120-A80B-121ED13B9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1184-AAAB-478D-AD8B-F1EEFEF44CF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85D-E009-4120-A80B-121ED13B9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1184-AAAB-478D-AD8B-F1EEFEF44CF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85D-E009-4120-A80B-121ED13B9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1184-AAAB-478D-AD8B-F1EEFEF44CF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85D-E009-4120-A80B-121ED13B9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1184-AAAB-478D-AD8B-F1EEFEF44CF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85D-E009-4120-A80B-121ED13B9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1184-AAAB-478D-AD8B-F1EEFEF44CF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85D-E009-4120-A80B-121ED13B9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1184-AAAB-478D-AD8B-F1EEFEF44CF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8985D-E009-4120-A80B-121ED13B9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5" Type="http://schemas.openxmlformats.org/officeDocument/2006/relationships/image" Target="../media/image21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5" Type="http://schemas.openxmlformats.org/officeDocument/2006/relationships/image" Target="../media/image2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РУССКИЕ НАРОДНЫЕ </a:t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1340768"/>
            <a:ext cx="2872408" cy="55172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Автор презентации: Марина Шадрина для сайта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Художник: 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М.Бондаренко</a:t>
            </a:r>
          </a:p>
          <a:p>
            <a:endParaRPr lang="ru-RU" dirty="0"/>
          </a:p>
        </p:txBody>
      </p:sp>
      <p:pic>
        <p:nvPicPr>
          <p:cNvPr id="4" name="Picture 2" descr="C:\Users\73B5~1\AppData\Local\Temp\Rar$DI01.630\img295.jpg"/>
          <p:cNvPicPr>
            <a:picLocks noChangeAspect="1" noChangeArrowheads="1"/>
          </p:cNvPicPr>
          <p:nvPr/>
        </p:nvPicPr>
        <p:blipFill>
          <a:blip r:embed="rId3" cstate="print"/>
          <a:srcRect l="12996" t="4266" r="19134" b="24401"/>
          <a:stretch>
            <a:fillRect/>
          </a:stretch>
        </p:blipFill>
        <p:spPr bwMode="auto">
          <a:xfrm>
            <a:off x="251520" y="1700808"/>
            <a:ext cx="2229849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C:\Users\73B5~1\AppData\Local\Temp\Rar$DI02.837\img310.jpg"/>
          <p:cNvPicPr>
            <a:picLocks noChangeAspect="1" noChangeArrowheads="1"/>
          </p:cNvPicPr>
          <p:nvPr/>
        </p:nvPicPr>
        <p:blipFill>
          <a:blip r:embed="rId4" cstate="print"/>
          <a:srcRect t="11151" r="3249" b="9051"/>
          <a:stretch>
            <a:fillRect/>
          </a:stretch>
        </p:blipFill>
        <p:spPr bwMode="auto">
          <a:xfrm>
            <a:off x="1763688" y="2204864"/>
            <a:ext cx="2016224" cy="2287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C:\Users\73B5~1\AppData\Local\Temp\Rar$DI56.903\img309.jpg"/>
          <p:cNvPicPr>
            <a:picLocks noChangeAspect="1" noChangeArrowheads="1"/>
          </p:cNvPicPr>
          <p:nvPr/>
        </p:nvPicPr>
        <p:blipFill>
          <a:blip r:embed="rId5" cstate="print"/>
          <a:srcRect l="24595" t="28350" r="-3560" b="-7098"/>
          <a:stretch>
            <a:fillRect/>
          </a:stretch>
        </p:blipFill>
        <p:spPr bwMode="auto">
          <a:xfrm>
            <a:off x="3059832" y="2564904"/>
            <a:ext cx="2232248" cy="27445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C:\Users\73B5~1\AppData\Local\Temp\Rar$DI00.236\img322.jpg"/>
          <p:cNvPicPr>
            <a:picLocks noChangeAspect="1" noChangeArrowheads="1"/>
          </p:cNvPicPr>
          <p:nvPr/>
        </p:nvPicPr>
        <p:blipFill>
          <a:blip r:embed="rId6" cstate="print"/>
          <a:srcRect l="24549" t="14300" b="14301"/>
          <a:stretch>
            <a:fillRect/>
          </a:stretch>
        </p:blipFill>
        <p:spPr bwMode="auto">
          <a:xfrm>
            <a:off x="395536" y="3717032"/>
            <a:ext cx="1944216" cy="2530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C:\Users\73B5~1\AppData\Local\Temp\Rar$DI28.858\img326.jpg"/>
          <p:cNvPicPr>
            <a:picLocks noChangeAspect="1" noChangeArrowheads="1"/>
          </p:cNvPicPr>
          <p:nvPr/>
        </p:nvPicPr>
        <p:blipFill>
          <a:blip r:embed="rId7" cstate="print"/>
          <a:srcRect l="25451" t="16400" r="-1985" b="16401"/>
          <a:stretch>
            <a:fillRect/>
          </a:stretch>
        </p:blipFill>
        <p:spPr bwMode="auto">
          <a:xfrm>
            <a:off x="1547664" y="4149080"/>
            <a:ext cx="2064430" cy="2492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C:\Users\Пользователь\Desktop\лого2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3933056"/>
            <a:ext cx="3110411" cy="1558555"/>
          </a:xfrm>
          <a:prstGeom prst="rect">
            <a:avLst/>
          </a:prstGeom>
          <a:noFill/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9540552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за 2.jpg"/>
          <p:cNvPicPr>
            <a:picLocks noChangeAspect="1"/>
          </p:cNvPicPr>
          <p:nvPr/>
        </p:nvPicPr>
        <p:blipFill>
          <a:blip r:embed="rId3" cstate="print"/>
          <a:srcRect r="28509" b="23750"/>
          <a:stretch>
            <a:fillRect/>
          </a:stretch>
        </p:blipFill>
        <p:spPr>
          <a:xfrm>
            <a:off x="3347864" y="548680"/>
            <a:ext cx="5629912" cy="55864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3384376" cy="532859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Пошли они в лес, а в лесу была яма, и в яме костёр горел. Коза говорит волку:</a:t>
            </a:r>
            <a:br>
              <a:rPr lang="ru-RU" sz="2000" b="1" dirty="0" smtClean="0"/>
            </a:br>
            <a:r>
              <a:rPr lang="ru-RU" sz="2000" b="1" dirty="0" smtClean="0"/>
              <a:t>-Давай, волк, попробуем, кто перепрыгнет через яму.</a:t>
            </a:r>
            <a:br>
              <a:rPr lang="ru-RU" sz="2000" b="1" dirty="0" smtClean="0"/>
            </a:br>
            <a:r>
              <a:rPr lang="ru-RU" sz="2000" b="1" dirty="0" smtClean="0"/>
              <a:t>Стали они прыгать. Коза перепрыгнула, а волк прыгнул, да и свалился в горячую яму. Брюхо у него от огня лопнуло, козлятки оттуда выскочили, все живые, да – прыг к матери! И стали жить-поживать по прежнему.</a:t>
            </a:r>
            <a:br>
              <a:rPr lang="ru-RU" sz="2000" b="1" dirty="0" smtClean="0"/>
            </a:br>
            <a:r>
              <a:rPr lang="ru-RU" sz="2000" b="1" dirty="0" smtClean="0"/>
              <a:t>	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540552" y="50131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1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3B5~1\AppData\Local\Temp\Rar$DI55.331\img308.jpg"/>
          <p:cNvPicPr>
            <a:picLocks noChangeAspect="1" noChangeArrowheads="1"/>
          </p:cNvPicPr>
          <p:nvPr/>
        </p:nvPicPr>
        <p:blipFill>
          <a:blip r:embed="rId3" cstate="print"/>
          <a:srcRect l="48804" t="25200" r="17934" b="48938"/>
          <a:stretch>
            <a:fillRect/>
          </a:stretch>
        </p:blipFill>
        <p:spPr bwMode="auto">
          <a:xfrm>
            <a:off x="5148064" y="1484784"/>
            <a:ext cx="2592288" cy="3501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Пользователь\Desktop\лого2-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077072"/>
            <a:ext cx="3456384" cy="17514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4330824" cy="32263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Автор презентации: Марина Шадрина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Специально для сайта</a:t>
            </a:r>
            <a:br>
              <a:rPr lang="ru-RU" b="1" dirty="0" smtClean="0">
                <a:solidFill>
                  <a:srgbClr val="00B0F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468544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204864"/>
            <a:ext cx="289066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73B5~1\AppData\Local\Temp\Rar$DI56.903\img309.jpg"/>
          <p:cNvPicPr>
            <a:picLocks noChangeAspect="1" noChangeArrowheads="1"/>
          </p:cNvPicPr>
          <p:nvPr/>
        </p:nvPicPr>
        <p:blipFill>
          <a:blip r:embed="rId3" cstate="print"/>
          <a:srcRect l="24595" t="28350" r="-3560" b="-7098"/>
          <a:stretch>
            <a:fillRect/>
          </a:stretch>
        </p:blipFill>
        <p:spPr bwMode="auto">
          <a:xfrm>
            <a:off x="3923928" y="476672"/>
            <a:ext cx="4824536" cy="59318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бабушка сказзочницы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098" b="12201"/>
          <a:stretch>
            <a:fillRect/>
          </a:stretch>
        </p:blipFill>
        <p:spPr>
          <a:xfrm>
            <a:off x="0" y="1412776"/>
            <a:ext cx="3311798" cy="4714117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828584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3B5~1\AppData\Local\Temp\Rar$DI48.452\img303.jpg"/>
          <p:cNvPicPr>
            <a:picLocks noChangeAspect="1" noChangeArrowheads="1"/>
          </p:cNvPicPr>
          <p:nvPr/>
        </p:nvPicPr>
        <p:blipFill>
          <a:blip r:embed="rId3" cstate="print"/>
          <a:srcRect l="54337" b="53430"/>
          <a:stretch>
            <a:fillRect/>
          </a:stretch>
        </p:blipFill>
        <p:spPr bwMode="auto">
          <a:xfrm>
            <a:off x="1187624" y="1340768"/>
            <a:ext cx="6700137" cy="5256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Жила –была коза с козлятами. Уходила коза в лес есть траву шёлковую, пить воду студёную. Как только уйдёт – козлятки запрут избушку и сами никуда не выходят. 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468544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73B5~1\AppData\Local\Temp\Rar$DI48.452\img303.jpg"/>
          <p:cNvPicPr>
            <a:picLocks noChangeAspect="1" noChangeArrowheads="1"/>
          </p:cNvPicPr>
          <p:nvPr/>
        </p:nvPicPr>
        <p:blipFill>
          <a:blip r:embed="rId3" cstate="print"/>
          <a:srcRect r="45367"/>
          <a:stretch>
            <a:fillRect/>
          </a:stretch>
        </p:blipFill>
        <p:spPr bwMode="auto">
          <a:xfrm>
            <a:off x="3635896" y="260648"/>
            <a:ext cx="5226898" cy="6309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960440" cy="54006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Воротится коза, постучится в дверь и запоёт:</a:t>
            </a:r>
            <a:br>
              <a:rPr lang="ru-RU" sz="2000" b="1" dirty="0" smtClean="0"/>
            </a:br>
            <a:r>
              <a:rPr lang="ru-RU" sz="2000" b="1" dirty="0" err="1" smtClean="0"/>
              <a:t>Козлятушки</a:t>
            </a:r>
            <a:r>
              <a:rPr lang="ru-RU" sz="2000" b="1" dirty="0" smtClean="0"/>
              <a:t>, ребятушки!</a:t>
            </a:r>
            <a:br>
              <a:rPr lang="ru-RU" sz="2000" b="1" dirty="0" smtClean="0"/>
            </a:br>
            <a:r>
              <a:rPr lang="ru-RU" sz="2000" b="1" dirty="0" err="1" smtClean="0"/>
              <a:t>Отопритеся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отворитеся</a:t>
            </a:r>
            <a:r>
              <a:rPr lang="ru-RU" sz="2000" b="1" dirty="0" smtClean="0"/>
              <a:t>!  </a:t>
            </a:r>
            <a:br>
              <a:rPr lang="ru-RU" sz="2000" b="1" dirty="0" smtClean="0"/>
            </a:br>
            <a:r>
              <a:rPr lang="ru-RU" sz="2000" b="1" dirty="0" smtClean="0"/>
              <a:t>Ваша мать пришла –</a:t>
            </a:r>
            <a:br>
              <a:rPr lang="ru-RU" sz="2000" b="1" dirty="0" smtClean="0"/>
            </a:br>
            <a:r>
              <a:rPr lang="ru-RU" sz="2000" b="1" dirty="0" smtClean="0"/>
              <a:t>Молока принесла;</a:t>
            </a:r>
            <a:br>
              <a:rPr lang="ru-RU" sz="2000" b="1" dirty="0" smtClean="0"/>
            </a:br>
            <a:r>
              <a:rPr lang="ru-RU" sz="2000" b="1" dirty="0" smtClean="0"/>
              <a:t>Бежит молоко по вымечку, </a:t>
            </a:r>
            <a:br>
              <a:rPr lang="ru-RU" sz="2000" b="1" dirty="0" smtClean="0"/>
            </a:br>
            <a:r>
              <a:rPr lang="ru-RU" sz="2000" b="1" dirty="0" smtClean="0"/>
              <a:t>Из вымечка по </a:t>
            </a:r>
            <a:r>
              <a:rPr lang="ru-RU" sz="2000" b="1" dirty="0" err="1" smtClean="0"/>
              <a:t>копытечку</a:t>
            </a:r>
            <a:r>
              <a:rPr lang="ru-RU" sz="2000" b="1" dirty="0" smtClean="0"/>
              <a:t>,</a:t>
            </a:r>
            <a:br>
              <a:rPr lang="ru-RU" sz="2000" b="1" dirty="0" smtClean="0"/>
            </a:br>
            <a:r>
              <a:rPr lang="ru-RU" sz="2000" b="1" dirty="0" smtClean="0"/>
              <a:t>Из </a:t>
            </a:r>
            <a:r>
              <a:rPr lang="ru-RU" sz="2000" b="1" dirty="0" err="1" smtClean="0"/>
              <a:t>копытечка</a:t>
            </a:r>
            <a:r>
              <a:rPr lang="ru-RU" sz="2000" b="1" dirty="0" smtClean="0"/>
              <a:t> во сыру землю!</a:t>
            </a:r>
            <a:br>
              <a:rPr lang="ru-RU" sz="2000" b="1" dirty="0" smtClean="0"/>
            </a:br>
            <a:r>
              <a:rPr lang="ru-RU" sz="2000" b="1" dirty="0" smtClean="0"/>
              <a:t>Козлятки отопрут дверь </a:t>
            </a:r>
            <a:br>
              <a:rPr lang="ru-RU" sz="2000" b="1" dirty="0" smtClean="0"/>
            </a:br>
            <a:r>
              <a:rPr lang="ru-RU" sz="2000" b="1" dirty="0" smtClean="0"/>
              <a:t>и впустят мать. Она их </a:t>
            </a:r>
            <a:br>
              <a:rPr lang="ru-RU" sz="2000" b="1" dirty="0" smtClean="0"/>
            </a:br>
            <a:r>
              <a:rPr lang="ru-RU" sz="2000" b="1" dirty="0" smtClean="0"/>
              <a:t>покормит, напоит и опять </a:t>
            </a:r>
            <a:br>
              <a:rPr lang="ru-RU" sz="2000" b="1" dirty="0" smtClean="0"/>
            </a:br>
            <a:r>
              <a:rPr lang="ru-RU" sz="2000" b="1" dirty="0" smtClean="0"/>
              <a:t>уйдёт в лес, а козлята запрутся крепко-накрепко.</a:t>
            </a:r>
            <a:endParaRPr lang="ru-RU" sz="2000" b="1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32452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3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олк и козлчта.jpg"/>
          <p:cNvPicPr>
            <a:picLocks noChangeAspect="1"/>
          </p:cNvPicPr>
          <p:nvPr/>
        </p:nvPicPr>
        <p:blipFill>
          <a:blip r:embed="rId3" cstate="print"/>
          <a:srcRect t="2100" r="5649" b="21650"/>
          <a:stretch>
            <a:fillRect/>
          </a:stretch>
        </p:blipFill>
        <p:spPr>
          <a:xfrm>
            <a:off x="2843808" y="404664"/>
            <a:ext cx="6048672" cy="58567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3312368" cy="6192688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/>
              <a:t>Волк подслушал, как поёт коза. Вот раз коза ушла, волк побежал к избушке и закричал толстым голосом:</a:t>
            </a:r>
            <a:br>
              <a:rPr lang="ru-RU" sz="1800" b="1" dirty="0" smtClean="0"/>
            </a:br>
            <a:r>
              <a:rPr lang="ru-RU" sz="1800" b="1" dirty="0" smtClean="0"/>
              <a:t>Вы детушки!</a:t>
            </a:r>
            <a:br>
              <a:rPr lang="ru-RU" sz="1800" b="1" dirty="0" smtClean="0"/>
            </a:br>
            <a:r>
              <a:rPr lang="ru-RU" sz="1800" b="1" dirty="0" smtClean="0"/>
              <a:t>Вы, </a:t>
            </a:r>
            <a:r>
              <a:rPr lang="ru-RU" sz="1800" b="1" dirty="0" err="1" smtClean="0"/>
              <a:t>козлятушки</a:t>
            </a:r>
            <a:r>
              <a:rPr lang="ru-RU" sz="1800" b="1" dirty="0" smtClean="0"/>
              <a:t>!</a:t>
            </a:r>
            <a:br>
              <a:rPr lang="ru-RU" sz="1800" b="1" dirty="0" smtClean="0"/>
            </a:br>
            <a:r>
              <a:rPr lang="ru-RU" sz="1800" b="1" dirty="0" err="1" smtClean="0"/>
              <a:t>Отопритеся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отворитеся</a:t>
            </a:r>
            <a:r>
              <a:rPr lang="ru-RU" sz="1800" b="1" dirty="0" smtClean="0"/>
              <a:t>,</a:t>
            </a:r>
            <a:br>
              <a:rPr lang="ru-RU" sz="1800" b="1" dirty="0" smtClean="0"/>
            </a:br>
            <a:r>
              <a:rPr lang="ru-RU" sz="1800" b="1" dirty="0" smtClean="0"/>
              <a:t>Ваша мать пришла – молока принесла.</a:t>
            </a:r>
            <a:br>
              <a:rPr lang="ru-RU" sz="1800" b="1" dirty="0" smtClean="0"/>
            </a:br>
            <a:r>
              <a:rPr lang="ru-RU" sz="1800" b="1" dirty="0" smtClean="0"/>
              <a:t>Полны </a:t>
            </a:r>
            <a:r>
              <a:rPr lang="ru-RU" sz="1800" b="1" dirty="0" err="1" smtClean="0"/>
              <a:t>копытцы</a:t>
            </a:r>
            <a:r>
              <a:rPr lang="ru-RU" sz="1800" b="1" dirty="0" smtClean="0"/>
              <a:t> водицы!</a:t>
            </a:r>
            <a:br>
              <a:rPr lang="ru-RU" sz="1800" b="1" dirty="0" smtClean="0"/>
            </a:br>
            <a:r>
              <a:rPr lang="ru-RU" sz="1800" b="1" dirty="0" smtClean="0"/>
              <a:t>Козлята ему отвечают: слышим, слышим – да не матушкин это голосок! Наша матушка поёт тонюсеньким голосом и не так причитывает.</a:t>
            </a:r>
            <a:br>
              <a:rPr lang="ru-RU" sz="1800" b="1" dirty="0" smtClean="0"/>
            </a:br>
            <a:r>
              <a:rPr lang="ru-RU" sz="1800" b="1" dirty="0" smtClean="0"/>
              <a:t>Волку делать нечего. Пошёл он к кузнецу и велел себе горло перековать, чтобы петь тонюсеньким голосом. Кузнец ему горло перековал.</a:t>
            </a:r>
            <a:br>
              <a:rPr lang="ru-RU" sz="1800" b="1" dirty="0" smtClean="0"/>
            </a:br>
            <a:r>
              <a:rPr lang="ru-RU" sz="1800" b="1" dirty="0" smtClean="0"/>
              <a:t>Волк опять побежал к избушке и спрятался за куст.</a:t>
            </a:r>
            <a:endParaRPr lang="ru-RU" sz="1800" b="1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756576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за.jpg"/>
          <p:cNvPicPr>
            <a:picLocks noChangeAspect="1"/>
          </p:cNvPicPr>
          <p:nvPr/>
        </p:nvPicPr>
        <p:blipFill>
          <a:blip r:embed="rId3" cstate="print"/>
          <a:srcRect r="6907" b="23750"/>
          <a:stretch>
            <a:fillRect/>
          </a:stretch>
        </p:blipFill>
        <p:spPr>
          <a:xfrm>
            <a:off x="3347864" y="620688"/>
            <a:ext cx="5548722" cy="5445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3538736" cy="60346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>Вот приходит коза и стучится:</a:t>
            </a:r>
            <a:br>
              <a:rPr lang="ru-RU" sz="2200" b="1" dirty="0" smtClean="0"/>
            </a:br>
            <a:r>
              <a:rPr lang="ru-RU" sz="2200" b="1" dirty="0" err="1" smtClean="0"/>
              <a:t>Козлятушки</a:t>
            </a:r>
            <a:r>
              <a:rPr lang="ru-RU" sz="2200" b="1" dirty="0" smtClean="0"/>
              <a:t>, ребятушки!</a:t>
            </a:r>
            <a:br>
              <a:rPr lang="ru-RU" sz="2200" b="1" dirty="0" smtClean="0"/>
            </a:br>
            <a:r>
              <a:rPr lang="ru-RU" sz="2200" b="1" dirty="0" err="1" smtClean="0"/>
              <a:t>Отопритеся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отворитеся</a:t>
            </a:r>
            <a:r>
              <a:rPr lang="ru-RU" sz="2200" b="1" dirty="0" smtClean="0"/>
              <a:t>!</a:t>
            </a:r>
            <a:br>
              <a:rPr lang="ru-RU" sz="2200" b="1" dirty="0" smtClean="0"/>
            </a:br>
            <a:r>
              <a:rPr lang="ru-RU" sz="2200" b="1" dirty="0" smtClean="0"/>
              <a:t>Ваша мать пришла – молока принесла;</a:t>
            </a:r>
            <a:br>
              <a:rPr lang="ru-RU" sz="2200" b="1" dirty="0" smtClean="0"/>
            </a:br>
            <a:r>
              <a:rPr lang="ru-RU" sz="2200" b="1" dirty="0" smtClean="0"/>
              <a:t>Бежит молоко по вымечку,</a:t>
            </a:r>
            <a:br>
              <a:rPr lang="ru-RU" sz="2200" b="1" dirty="0" smtClean="0"/>
            </a:br>
            <a:r>
              <a:rPr lang="ru-RU" sz="2200" b="1" dirty="0" smtClean="0"/>
              <a:t>Из вымечка по </a:t>
            </a:r>
            <a:r>
              <a:rPr lang="ru-RU" sz="2200" b="1" dirty="0" err="1" smtClean="0"/>
              <a:t>копытечку</a:t>
            </a:r>
            <a:r>
              <a:rPr lang="ru-RU" sz="2200" b="1" dirty="0" smtClean="0"/>
              <a:t>,</a:t>
            </a:r>
            <a:br>
              <a:rPr lang="ru-RU" sz="2200" b="1" dirty="0" smtClean="0"/>
            </a:br>
            <a:r>
              <a:rPr lang="ru-RU" sz="2200" b="1" dirty="0" smtClean="0"/>
              <a:t>Из </a:t>
            </a:r>
            <a:r>
              <a:rPr lang="ru-RU" sz="2200" b="1" dirty="0" err="1" smtClean="0"/>
              <a:t>копытечка</a:t>
            </a:r>
            <a:r>
              <a:rPr lang="ru-RU" sz="2200" b="1" dirty="0" smtClean="0"/>
              <a:t> во сыру землю!</a:t>
            </a:r>
            <a:br>
              <a:rPr lang="ru-RU" sz="2200" b="1" dirty="0" smtClean="0"/>
            </a:br>
            <a:r>
              <a:rPr lang="ru-RU" sz="2200" b="1" dirty="0" smtClean="0"/>
              <a:t>Козлята впустили мать и давай рассказывать, как приходил волк, хотел их съесть.</a:t>
            </a:r>
            <a:br>
              <a:rPr lang="ru-RU" sz="2200" b="1" dirty="0" smtClean="0"/>
            </a:br>
            <a:r>
              <a:rPr lang="ru-RU" sz="2200" b="1" dirty="0" smtClean="0"/>
              <a:t>Коза накормила, напоила козлят и строго-настрого наказала:</a:t>
            </a:r>
            <a:br>
              <a:rPr lang="ru-RU" sz="2200" b="1" dirty="0" smtClean="0"/>
            </a:br>
            <a:r>
              <a:rPr lang="ru-RU" sz="2200" b="1" dirty="0" smtClean="0"/>
              <a:t>-Кто придёт к избушечке и станет проситься толстым голосом да не переберёт всего, что я вам причитываю, дверь не отворяйте, никого не впускайте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10044608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9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злята и волк.jpg"/>
          <p:cNvPicPr>
            <a:picLocks noChangeAspect="1"/>
          </p:cNvPicPr>
          <p:nvPr/>
        </p:nvPicPr>
        <p:blipFill>
          <a:blip r:embed="rId3" cstate="print"/>
          <a:srcRect l="1954" r="31619" b="22301"/>
          <a:stretch>
            <a:fillRect/>
          </a:stretch>
        </p:blipFill>
        <p:spPr>
          <a:xfrm>
            <a:off x="3491880" y="476672"/>
            <a:ext cx="5425900" cy="5904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682752" cy="603468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Только коза ушла, волк опять шасть к избушке, постучался и начал причитывать тонюсеньким голосом: </a:t>
            </a:r>
            <a:br>
              <a:rPr lang="ru-RU" sz="2000" b="1" dirty="0" smtClean="0"/>
            </a:br>
            <a:r>
              <a:rPr lang="ru-RU" sz="2000" b="1" dirty="0" err="1" smtClean="0"/>
              <a:t>Козлятушки</a:t>
            </a:r>
            <a:r>
              <a:rPr lang="ru-RU" sz="2000" b="1" dirty="0" smtClean="0"/>
              <a:t>, ребятушки! </a:t>
            </a:r>
            <a:br>
              <a:rPr lang="ru-RU" sz="2000" b="1" dirty="0" smtClean="0"/>
            </a:br>
            <a:r>
              <a:rPr lang="ru-RU" sz="2000" b="1" dirty="0" err="1" smtClean="0"/>
              <a:t>Отопритеся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отворитеся</a:t>
            </a:r>
            <a:r>
              <a:rPr lang="ru-RU" sz="2000" b="1" dirty="0" smtClean="0"/>
              <a:t>!</a:t>
            </a:r>
            <a:br>
              <a:rPr lang="ru-RU" sz="2000" b="1" dirty="0" smtClean="0"/>
            </a:br>
            <a:r>
              <a:rPr lang="ru-RU" sz="2000" b="1" dirty="0" smtClean="0"/>
              <a:t>Ваша мать пришла - молока принесла;</a:t>
            </a:r>
            <a:br>
              <a:rPr lang="ru-RU" sz="2000" b="1" dirty="0" smtClean="0"/>
            </a:br>
            <a:r>
              <a:rPr lang="ru-RU" sz="2000" b="1" dirty="0" smtClean="0"/>
              <a:t>Бежит  молоко по вымечку, </a:t>
            </a:r>
            <a:br>
              <a:rPr lang="ru-RU" sz="2000" b="1" dirty="0" smtClean="0"/>
            </a:br>
            <a:r>
              <a:rPr lang="ru-RU" sz="2000" b="1" dirty="0" smtClean="0"/>
              <a:t>Из вымечка по </a:t>
            </a:r>
            <a:r>
              <a:rPr lang="ru-RU" sz="2000" b="1" dirty="0" err="1" smtClean="0"/>
              <a:t>копытечку</a:t>
            </a:r>
            <a:r>
              <a:rPr lang="ru-RU" sz="2000" b="1" dirty="0" smtClean="0"/>
              <a:t>,</a:t>
            </a:r>
            <a:br>
              <a:rPr lang="ru-RU" sz="2000" b="1" dirty="0" smtClean="0"/>
            </a:br>
            <a:r>
              <a:rPr lang="ru-RU" sz="2000" b="1" dirty="0" smtClean="0"/>
              <a:t>Из </a:t>
            </a:r>
            <a:r>
              <a:rPr lang="ru-RU" sz="2000" b="1" dirty="0" err="1" smtClean="0"/>
              <a:t>копытечка</a:t>
            </a:r>
            <a:r>
              <a:rPr lang="ru-RU" sz="2000" b="1" dirty="0" smtClean="0"/>
              <a:t> во сыру землю!</a:t>
            </a:r>
            <a:br>
              <a:rPr lang="ru-RU" sz="2000" b="1" dirty="0" smtClean="0"/>
            </a:br>
            <a:r>
              <a:rPr lang="ru-RU" sz="2000" b="1" dirty="0" smtClean="0"/>
              <a:t>Козлята отворили дверь, волк </a:t>
            </a:r>
            <a:r>
              <a:rPr lang="ru-RU" sz="2000" b="1" dirty="0" err="1" smtClean="0"/>
              <a:t>кинулсяв</a:t>
            </a:r>
            <a:r>
              <a:rPr lang="ru-RU" sz="2000" b="1" dirty="0" smtClean="0"/>
              <a:t> избу и всех козлят съел. Только один козлёночек схоронился в печке.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468544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8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домиикjpg.jpg"/>
          <p:cNvPicPr>
            <a:picLocks noChangeAspect="1"/>
          </p:cNvPicPr>
          <p:nvPr/>
        </p:nvPicPr>
        <p:blipFill>
          <a:blip r:embed="rId3" cstate="print"/>
          <a:srcRect r="13197" b="24401"/>
          <a:stretch>
            <a:fillRect/>
          </a:stretch>
        </p:blipFill>
        <p:spPr>
          <a:xfrm>
            <a:off x="3071325" y="188640"/>
            <a:ext cx="6072675" cy="6336704"/>
          </a:xfrm>
          <a:prstGeom prst="rect">
            <a:avLst/>
          </a:prstGeom>
        </p:spPr>
      </p:pic>
      <p:pic>
        <p:nvPicPr>
          <p:cNvPr id="7" name="Picture 2" descr="C:\Users\73B5~1\AppData\Local\Temp\Rar$DI48.452\img303.jpg"/>
          <p:cNvPicPr>
            <a:picLocks noChangeAspect="1" noChangeArrowheads="1"/>
          </p:cNvPicPr>
          <p:nvPr/>
        </p:nvPicPr>
        <p:blipFill>
          <a:blip r:embed="rId4" cstate="print"/>
          <a:srcRect l="70781" t="5984" r="16883" b="53430"/>
          <a:stretch>
            <a:fillRect/>
          </a:stretch>
        </p:blipFill>
        <p:spPr bwMode="auto">
          <a:xfrm>
            <a:off x="6156176" y="2132856"/>
            <a:ext cx="2304256" cy="3713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10404648" y="5373216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106688" cy="568863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Приходит коза. Сколько ни звала, ни причитывала, никто ей не отвечает. Видит: дверь отворена, вбежала в избушку – там никого нет. Заглянула в печь и нашла одного козлёночка.</a:t>
            </a:r>
            <a:br>
              <a:rPr lang="ru-RU" sz="2000" b="1" dirty="0" smtClean="0"/>
            </a:br>
            <a:r>
              <a:rPr lang="ru-RU" sz="2000" b="1" dirty="0" smtClean="0"/>
              <a:t>Как узнала коза о своей беде, так села на лавочку – начала горевать, горько плакать: ох вы, детушки </a:t>
            </a:r>
            <a:r>
              <a:rPr lang="ru-RU" sz="2000" b="1" dirty="0" err="1" smtClean="0"/>
              <a:t>мои-козлятушки</a:t>
            </a:r>
            <a:r>
              <a:rPr lang="ru-RU" sz="2000" b="1" dirty="0" smtClean="0"/>
              <a:t>! На что  </a:t>
            </a:r>
            <a:r>
              <a:rPr lang="ru-RU" sz="2000" b="1" dirty="0" err="1" smtClean="0"/>
              <a:t>отпиралися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отворялися</a:t>
            </a:r>
            <a:r>
              <a:rPr lang="ru-RU" sz="2000" b="1" dirty="0" smtClean="0"/>
              <a:t>, злому волку </a:t>
            </a:r>
            <a:r>
              <a:rPr lang="ru-RU" sz="2000" b="1" dirty="0" err="1" smtClean="0"/>
              <a:t>доставалися</a:t>
            </a:r>
            <a:r>
              <a:rPr lang="ru-RU" sz="2000" b="1" dirty="0" smtClean="0"/>
              <a:t>?	 </a:t>
            </a:r>
            <a:endParaRPr lang="ru-RU" sz="20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лк и козлчта.jpg"/>
          <p:cNvPicPr>
            <a:picLocks noChangeAspect="1"/>
          </p:cNvPicPr>
          <p:nvPr/>
        </p:nvPicPr>
        <p:blipFill>
          <a:blip r:embed="rId3" cstate="print"/>
          <a:srcRect l="5824" t="2100" r="7979" b="21650"/>
          <a:stretch>
            <a:fillRect/>
          </a:stretch>
        </p:blipFill>
        <p:spPr>
          <a:xfrm flipH="1">
            <a:off x="3563888" y="1124744"/>
            <a:ext cx="5328592" cy="5568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C:\Users\73B5~1\AppData\Local\Temp\Rar$DI48.452\img303.jpg"/>
          <p:cNvPicPr>
            <a:picLocks noChangeAspect="1" noChangeArrowheads="1"/>
          </p:cNvPicPr>
          <p:nvPr/>
        </p:nvPicPr>
        <p:blipFill>
          <a:blip r:embed="rId4" cstate="print"/>
          <a:srcRect l="-753" t="5706" r="69710"/>
          <a:stretch>
            <a:fillRect/>
          </a:stretch>
        </p:blipFill>
        <p:spPr bwMode="auto">
          <a:xfrm>
            <a:off x="251520" y="1340768"/>
            <a:ext cx="3240360" cy="53012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992888" cy="141277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Услыхал это волк, входит в избушку и говорит козе:</a:t>
            </a:r>
            <a:br>
              <a:rPr lang="ru-RU" sz="2000" b="1" dirty="0" smtClean="0"/>
            </a:br>
            <a:r>
              <a:rPr lang="ru-RU" sz="2000" b="1" dirty="0" smtClean="0"/>
              <a:t>-Что ты на меня грешишь, кума? Не я твоих козлят съел. Полно горевать, пойдём лучше в лес погуляем.</a:t>
            </a:r>
            <a:endParaRPr lang="ru-RU" sz="2000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144000" y="50851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2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150</Words>
  <Application>Microsoft Office PowerPoint</Application>
  <PresentationFormat>Экран (4:3)</PresentationFormat>
  <Paragraphs>16</Paragraphs>
  <Slides>11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РУССКИЕ НАРОДНЫЕ  СКАЗКИ</vt:lpstr>
      <vt:lpstr>Слайд 2</vt:lpstr>
      <vt:lpstr>Жила –была коза с козлятами. Уходила коза в лес есть траву шёлковую, пить воду студёную. Как только уйдёт – козлятки запрут избушку и сами никуда не выходят.  </vt:lpstr>
      <vt:lpstr>Воротится коза, постучится в дверь и запоёт: Козлятушки, ребятушки! Отопритеся, отворитеся!   Ваша мать пришла – Молока принесла; Бежит молоко по вымечку,  Из вымечка по копытечку, Из копытечка во сыру землю! Козлятки отопрут дверь  и впустят мать. Она их  покормит, напоит и опять  уйдёт в лес, а козлята запрутся крепко-накрепко.</vt:lpstr>
      <vt:lpstr>Волк подслушал, как поёт коза. Вот раз коза ушла, волк побежал к избушке и закричал толстым голосом: Вы детушки! Вы, козлятушки! Отопритеся, отворитеся, Ваша мать пришла – молока принесла. Полны копытцы водицы! Козлята ему отвечают: слышим, слышим – да не матушкин это голосок! Наша матушка поёт тонюсеньким голосом и не так причитывает. Волку делать нечего. Пошёл он к кузнецу и велел себе горло перековать, чтобы петь тонюсеньким голосом. Кузнец ему горло перековал. Волк опять побежал к избушке и спрятался за куст.</vt:lpstr>
      <vt:lpstr>Вот приходит коза и стучится: Козлятушки, ребятушки! Отопритеся, отворитеся! Ваша мать пришла – молока принесла; Бежит молоко по вымечку, Из вымечка по копытечку, Из копытечка во сыру землю! Козлята впустили мать и давай рассказывать, как приходил волк, хотел их съесть. Коза накормила, напоила козлят и строго-настрого наказала: -Кто придёт к избушечке и станет проситься толстым голосом да не переберёт всего, что я вам причитываю, дверь не отворяйте, никого не впускайте. </vt:lpstr>
      <vt:lpstr>Только коза ушла, волк опять шасть к избушке, постучался и начал причитывать тонюсеньким голосом:  Козлятушки, ребятушки!  Отопритеся, отворитеся! Ваша мать пришла - молока принесла; Бежит  молоко по вымечку,  Из вымечка по копытечку, Из копытечка во сыру землю! Козлята отворили дверь, волк кинулсяв избу и всех козлят съел. Только один козлёночек схоронился в печке. </vt:lpstr>
      <vt:lpstr>Приходит коза. Сколько ни звала, ни причитывала, никто ей не отвечает. Видит: дверь отворена, вбежала в избушку – там никого нет. Заглянула в печь и нашла одного козлёночка. Как узнала коза о своей беде, так села на лавочку – начала горевать, горько плакать: ох вы, детушки мои-козлятушки! На что  отпиралися – отворялися, злому волку доставалися?  </vt:lpstr>
      <vt:lpstr>Услыхал это волк, входит в избушку и говорит козе: -Что ты на меня грешишь, кума? Не я твоих козлят съел. Полно горевать, пойдём лучше в лес погуляем.</vt:lpstr>
      <vt:lpstr>  Пошли они в лес, а в лесу была яма, и в яме костёр горел. Коза говорит волку: -Давай, волк, попробуем, кто перепрыгнет через яму. Стали они прыгать. Коза перепрыгнула, а волк прыгнул, да и свалился в горячую яму. Брюхо у него от огня лопнуло, козлятки оттуда выскочили, все живые, да – прыг к матери! И стали жить-поживать по прежнему.   </vt:lpstr>
      <vt:lpstr>Автор презентации: Марина Шадрина Специально для сайта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Семеро козлят</dc:title>
  <dc:creator>Пользователь</dc:creator>
  <cp:lastModifiedBy>Сергей</cp:lastModifiedBy>
  <cp:revision>7</cp:revision>
  <dcterms:created xsi:type="dcterms:W3CDTF">2014-01-10T10:26:25Z</dcterms:created>
  <dcterms:modified xsi:type="dcterms:W3CDTF">2014-01-13T12:05:21Z</dcterms:modified>
</cp:coreProperties>
</file>