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67" r:id="rId8"/>
    <p:sldId id="269" r:id="rId9"/>
    <p:sldId id="272" r:id="rId10"/>
    <p:sldId id="268" r:id="rId11"/>
    <p:sldId id="273" r:id="rId12"/>
    <p:sldId id="270" r:id="rId13"/>
    <p:sldId id="258" r:id="rId14"/>
    <p:sldId id="275" r:id="rId15"/>
    <p:sldId id="271" r:id="rId16"/>
    <p:sldId id="259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57;&#1053;&#1045;&#1043;&#1048;&#1056;&#1068;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57;&#1050;&#1042;&#1054;&#1056;&#1045;&#1062;.mp3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51;&#1040;&#1057;&#1058;&#1054;&#1063;&#1050;&#1040;.mp3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60;&#1048;&#1051;&#1048;&#1053;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50;&#1059;&#1050;&#1059;&#1064;&#1050;&#1040;.mp3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42;&#1054;&#1056;&#1054;&#1041;&#1068;&#1048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42;&#1054;&#1056;&#1054;&#1053;&#1040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44;&#1071;&#1058;&#1045;&#1051;%20&#1044;&#1054;&#1051;&#1041;&#1048;&#1058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57;&#1054;&#1056;&#1054;&#1050;&#1040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4;&#1077;&#1090;&#1083;&#1072;&#1085;&#1072;\Music\&#1055;&#1056;&#1048;&#1056;&#1054;&#1044;&#1040;\&#1057;&#1054;&#1051;&#1054;&#1042;&#1045;&#1049;.mp3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905000"/>
            <a:ext cx="706635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solidFill>
                  <a:schemeClr val="accent6">
                    <a:lumMod val="75000"/>
                  </a:schemeClr>
                </a:solidFill>
              </a:rPr>
              <a:t>ПТИЦЫ</a:t>
            </a:r>
            <a:endParaRPr lang="ru-RU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248222"/>
            <a:ext cx="8491515" cy="6304978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609600" y="0"/>
            <a:ext cx="2808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снегирь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57285067_1270235706_skvor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417"/>
            <a:ext cx="7086600" cy="623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2590800"/>
            <a:ext cx="2914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скворец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СКВОР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АСТ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58200" y="6096000"/>
            <a:ext cx="304800" cy="304800"/>
          </a:xfrm>
          <a:prstGeom prst="rect">
            <a:avLst/>
          </a:prstGeom>
        </p:spPr>
      </p:pic>
      <p:pic>
        <p:nvPicPr>
          <p:cNvPr id="5" name="Рисунок 4" descr="ласт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31" y="260648"/>
            <a:ext cx="8405869" cy="6063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1157" y="990600"/>
            <a:ext cx="3122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ласточка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barred-ow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6324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1680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сова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ФИЛ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vchy_dro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0648"/>
            <a:ext cx="8458200" cy="6140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219200"/>
            <a:ext cx="2231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дрозд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 descr="%D0%B1%D0%B5%D0%BB%D0%B0%D1%8F-%D1%82%D1%80%D1%8F%D1%81%D0%BE%D0%B3%D1%83%D0%B7%D0%BA%D0%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1" y="196759"/>
            <a:ext cx="8611819" cy="6280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3731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трясогузка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1292184967_0_22101_812a9cbb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516255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28600"/>
            <a:ext cx="3009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кукушка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91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pictureview7-pid-2b4a4-et-97970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34" y="457200"/>
            <a:ext cx="5519766" cy="589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3739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поползень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garrulus-glandarius0.jpg"/>
          <p:cNvPicPr>
            <a:picLocks noChangeAspect="1"/>
          </p:cNvPicPr>
          <p:nvPr/>
        </p:nvPicPr>
        <p:blipFill>
          <a:blip r:embed="rId2"/>
          <a:srcRect t="607" r="-725"/>
          <a:stretch>
            <a:fillRect/>
          </a:stretch>
        </p:blipFill>
        <p:spPr>
          <a:xfrm>
            <a:off x="500034" y="197688"/>
            <a:ext cx="5443566" cy="6088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990600"/>
            <a:ext cx="2098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сойка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0_4040b_2595c34b_L.jpg"/>
          <p:cNvPicPr>
            <a:picLocks noChangeAspect="1"/>
          </p:cNvPicPr>
          <p:nvPr/>
        </p:nvPicPr>
        <p:blipFill>
          <a:blip r:embed="rId2"/>
          <a:srcRect l="2124" t="7346" r="3694" b="3226"/>
          <a:stretch>
            <a:fillRect/>
          </a:stretch>
        </p:blipFill>
        <p:spPr>
          <a:xfrm>
            <a:off x="3276600" y="228600"/>
            <a:ext cx="51054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2445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иволга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36917"/>
            <a:ext cx="8582026" cy="6254568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2595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синица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41800" y="228600"/>
            <a:ext cx="7842250" cy="5821363"/>
          </a:xfrm>
          <a:prstGeom prst="rect">
            <a:avLst/>
          </a:prstGeom>
          <a:noFill/>
          <a:ln/>
        </p:spPr>
      </p:pic>
      <p:pic>
        <p:nvPicPr>
          <p:cNvPr id="3" name="Picture 9" descr="Рисунок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8866" y="304800"/>
            <a:ext cx="8493430" cy="6126163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838200" y="914400"/>
            <a:ext cx="3029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воробей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ВОРОБЬ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381000"/>
            <a:ext cx="8345488" cy="59436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2605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ворона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ВОР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5"/>
          <p:cNvPicPr>
            <a:picLocks noChangeAspect="1" noChangeArrowheads="1"/>
          </p:cNvPicPr>
          <p:nvPr/>
        </p:nvPicPr>
        <p:blipFill>
          <a:blip r:embed="rId2"/>
          <a:srcRect l="937"/>
          <a:stretch>
            <a:fillRect/>
          </a:stretch>
        </p:blipFill>
        <p:spPr>
          <a:xfrm>
            <a:off x="381000" y="208064"/>
            <a:ext cx="8439150" cy="6384226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914400" y="609600"/>
            <a:ext cx="2407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голубь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ed673bf45e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41" y="228599"/>
            <a:ext cx="8395059" cy="6521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2089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дятел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ДЯТЕЛ ДОЛБИ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исунок3"/>
          <p:cNvPicPr>
            <a:picLocks noChangeAspect="1" noChangeArrowheads="1"/>
          </p:cNvPicPr>
          <p:nvPr/>
        </p:nvPicPr>
        <p:blipFill>
          <a:blip r:embed="rId3"/>
          <a:srcRect l="958" t="1616" r="379"/>
          <a:stretch>
            <a:fillRect/>
          </a:stretch>
        </p:blipFill>
        <p:spPr>
          <a:xfrm>
            <a:off x="304800" y="245431"/>
            <a:ext cx="8573130" cy="6231569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2497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сорока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СОРО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ts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11368" cy="6213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457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грачи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  <p:pic>
        <p:nvPicPr>
          <p:cNvPr id="5" name="Рисунок 4" descr="солов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8608193" cy="628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2920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соловей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</Words>
  <Application>Microsoft Office PowerPoint</Application>
  <PresentationFormat>Экран (4:3)</PresentationFormat>
  <Paragraphs>19</Paragraphs>
  <Slides>19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1</cp:lastModifiedBy>
  <cp:revision>11</cp:revision>
  <dcterms:created xsi:type="dcterms:W3CDTF">2014-01-06T15:57:17Z</dcterms:created>
  <dcterms:modified xsi:type="dcterms:W3CDTF">2017-02-02T12:52:27Z</dcterms:modified>
</cp:coreProperties>
</file>