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57" r:id="rId7"/>
    <p:sldId id="267" r:id="rId8"/>
    <p:sldId id="269" r:id="rId9"/>
    <p:sldId id="272" r:id="rId10"/>
    <p:sldId id="268" r:id="rId11"/>
    <p:sldId id="273" r:id="rId12"/>
    <p:sldId id="270" r:id="rId13"/>
    <p:sldId id="258" r:id="rId14"/>
    <p:sldId id="275" r:id="rId15"/>
    <p:sldId id="271" r:id="rId16"/>
    <p:sldId id="259" r:id="rId17"/>
    <p:sldId id="260" r:id="rId18"/>
    <p:sldId id="261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r"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57;&#1053;&#1045;&#1043;&#1048;&#1056;&#1068;.mp3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57;&#1050;&#1042;&#1054;&#1056;&#1045;&#1062;.mp3" TargetMode="Externa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51;&#1040;&#1057;&#1058;&#1054;&#1063;&#1050;&#1040;.mp3" TargetMode="Externa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60;&#1048;&#1051;&#1048;&#1053;.mp3" TargetMode="Externa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50;&#1059;&#1050;&#1059;&#1064;&#1050;&#1040;.mp3" TargetMode="Externa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42;&#1054;&#1056;&#1054;&#1041;&#1068;&#1048;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42;&#1054;&#1056;&#1054;&#1053;&#1040;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44;&#1071;&#1058;&#1045;&#1051;%20&#1044;&#1054;&#1051;&#1041;&#1048;&#1058;.mp3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57;&#1054;&#1056;&#1054;&#1050;&#1040;.mp3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4;&#1077;&#1090;&#1083;&#1072;&#1085;&#1072;\Music\&#1055;&#1056;&#1048;&#1056;&#1054;&#1044;&#1040;\&#1057;&#1054;&#1051;&#1054;&#1042;&#1045;&#1049;.mp3" TargetMode="Externa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1905000"/>
            <a:ext cx="706635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600" b="1" dirty="0" smtClean="0">
                <a:solidFill>
                  <a:schemeClr val="accent6">
                    <a:lumMod val="75000"/>
                  </a:schemeClr>
                </a:solidFill>
              </a:rPr>
              <a:t>ПТИЦЫ</a:t>
            </a:r>
            <a:endParaRPr lang="ru-RU" sz="1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Рисунок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248222"/>
            <a:ext cx="8491515" cy="6304978"/>
          </a:xfrm>
          <a:prstGeom prst="rect">
            <a:avLst/>
          </a:prstGeom>
          <a:noFill/>
          <a:ln/>
        </p:spPr>
      </p:pic>
      <p:sp>
        <p:nvSpPr>
          <p:cNvPr id="3" name="TextBox 2"/>
          <p:cNvSpPr txBox="1"/>
          <p:nvPr/>
        </p:nvSpPr>
        <p:spPr>
          <a:xfrm>
            <a:off x="609600" y="0"/>
            <a:ext cx="28087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снегирь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СНЕГИР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57285067_1270235706_skvore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8417"/>
            <a:ext cx="7086600" cy="62309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3600" y="2590800"/>
            <a:ext cx="29145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скворец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СКВОР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20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ЛАСТ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458200" y="6096000"/>
            <a:ext cx="304800" cy="304800"/>
          </a:xfrm>
          <a:prstGeom prst="rect">
            <a:avLst/>
          </a:prstGeom>
        </p:spPr>
      </p:pic>
      <p:pic>
        <p:nvPicPr>
          <p:cNvPr id="5" name="Рисунок 4" descr="ласточ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31" y="260648"/>
            <a:ext cx="8405869" cy="60639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21157" y="990600"/>
            <a:ext cx="3122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ласточка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barred-ow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8600"/>
            <a:ext cx="6324600" cy="647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381000"/>
            <a:ext cx="16802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сова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ФИЛИ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772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evchy_droz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60648"/>
            <a:ext cx="8458200" cy="6140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1219200"/>
            <a:ext cx="2231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дрозд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3" descr="%D0%B1%D0%B5%D0%BB%D0%B0%D1%8F-%D1%82%D1%80%D1%8F%D1%81%D0%BE%D0%B3%D1%83%D0%B7%D0%BA%D0%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41" y="196759"/>
            <a:ext cx="8611819" cy="6280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600" y="685800"/>
            <a:ext cx="3731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трясогузка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1292184967_0_22101_812a9cbb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04800"/>
            <a:ext cx="5162550" cy="6324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7400" y="228600"/>
            <a:ext cx="30090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кукушка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КУКУ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7912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pictureview7-pid-2b4a4-et-97970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234" y="457200"/>
            <a:ext cx="5519766" cy="58901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33400"/>
            <a:ext cx="37398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поползень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garrulus-glandarius0.jpg"/>
          <p:cNvPicPr>
            <a:picLocks noChangeAspect="1"/>
          </p:cNvPicPr>
          <p:nvPr/>
        </p:nvPicPr>
        <p:blipFill>
          <a:blip r:embed="rId2"/>
          <a:srcRect t="607" r="-725"/>
          <a:stretch>
            <a:fillRect/>
          </a:stretch>
        </p:blipFill>
        <p:spPr>
          <a:xfrm>
            <a:off x="500034" y="197688"/>
            <a:ext cx="5443566" cy="6088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48400" y="990600"/>
            <a:ext cx="20985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сойка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0_4040b_2595c34b_L.jpg"/>
          <p:cNvPicPr>
            <a:picLocks noChangeAspect="1"/>
          </p:cNvPicPr>
          <p:nvPr/>
        </p:nvPicPr>
        <p:blipFill>
          <a:blip r:embed="rId2"/>
          <a:srcRect l="2124" t="7346" r="3694" b="3226"/>
          <a:stretch>
            <a:fillRect/>
          </a:stretch>
        </p:blipFill>
        <p:spPr>
          <a:xfrm>
            <a:off x="3276600" y="228600"/>
            <a:ext cx="5105400" cy="6324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914400"/>
            <a:ext cx="24459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иволга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Рисунок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4800" y="136917"/>
            <a:ext cx="8582026" cy="6254568"/>
          </a:xfrm>
          <a:prstGeom prst="rect">
            <a:avLst/>
          </a:prstGeom>
          <a:noFill/>
          <a:ln/>
        </p:spPr>
      </p:pic>
      <p:sp>
        <p:nvSpPr>
          <p:cNvPr id="3" name="TextBox 2"/>
          <p:cNvSpPr txBox="1"/>
          <p:nvPr/>
        </p:nvSpPr>
        <p:spPr>
          <a:xfrm>
            <a:off x="685800" y="762000"/>
            <a:ext cx="2595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синица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Рисунок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841800" y="228600"/>
            <a:ext cx="7842250" cy="5821363"/>
          </a:xfrm>
          <a:prstGeom prst="rect">
            <a:avLst/>
          </a:prstGeom>
          <a:noFill/>
          <a:ln/>
        </p:spPr>
      </p:pic>
      <p:pic>
        <p:nvPicPr>
          <p:cNvPr id="3" name="Picture 9" descr="Рисунок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8866" y="304800"/>
            <a:ext cx="8493430" cy="6126163"/>
          </a:xfrm>
          <a:prstGeom prst="rect">
            <a:avLst/>
          </a:prstGeom>
          <a:noFill/>
          <a:ln/>
        </p:spPr>
      </p:pic>
      <p:sp>
        <p:nvSpPr>
          <p:cNvPr id="4" name="TextBox 3"/>
          <p:cNvSpPr txBox="1"/>
          <p:nvPr/>
        </p:nvSpPr>
        <p:spPr>
          <a:xfrm>
            <a:off x="838200" y="914400"/>
            <a:ext cx="30299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воробей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" name="ВОРОБЬ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Рисунок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381000"/>
            <a:ext cx="8345488" cy="5943600"/>
          </a:xfrm>
          <a:prstGeom prst="rect">
            <a:avLst/>
          </a:prstGeom>
          <a:noFill/>
          <a:ln/>
        </p:spPr>
      </p:pic>
      <p:sp>
        <p:nvSpPr>
          <p:cNvPr id="4" name="TextBox 3"/>
          <p:cNvSpPr txBox="1"/>
          <p:nvPr/>
        </p:nvSpPr>
        <p:spPr>
          <a:xfrm>
            <a:off x="762000" y="533400"/>
            <a:ext cx="26052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ворона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ВОРО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Рисунок5"/>
          <p:cNvPicPr>
            <a:picLocks noChangeAspect="1" noChangeArrowheads="1"/>
          </p:cNvPicPr>
          <p:nvPr/>
        </p:nvPicPr>
        <p:blipFill>
          <a:blip r:embed="rId2"/>
          <a:srcRect l="937"/>
          <a:stretch>
            <a:fillRect/>
          </a:stretch>
        </p:blipFill>
        <p:spPr>
          <a:xfrm>
            <a:off x="381000" y="208064"/>
            <a:ext cx="8439150" cy="6384226"/>
          </a:xfrm>
          <a:prstGeom prst="rect">
            <a:avLst/>
          </a:prstGeom>
          <a:noFill/>
          <a:ln/>
        </p:spPr>
      </p:pic>
      <p:sp>
        <p:nvSpPr>
          <p:cNvPr id="3" name="TextBox 2"/>
          <p:cNvSpPr txBox="1"/>
          <p:nvPr/>
        </p:nvSpPr>
        <p:spPr>
          <a:xfrm>
            <a:off x="914400" y="609600"/>
            <a:ext cx="24073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голубь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ed673bf45e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41" y="228599"/>
            <a:ext cx="8395059" cy="6521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04800"/>
            <a:ext cx="20894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дятел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ДЯТЕЛ ДОЛБИ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820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Рисунок3"/>
          <p:cNvPicPr>
            <a:picLocks noChangeAspect="1" noChangeArrowheads="1"/>
          </p:cNvPicPr>
          <p:nvPr/>
        </p:nvPicPr>
        <p:blipFill>
          <a:blip r:embed="rId3"/>
          <a:srcRect l="958" t="1616" r="379"/>
          <a:stretch>
            <a:fillRect/>
          </a:stretch>
        </p:blipFill>
        <p:spPr>
          <a:xfrm>
            <a:off x="304800" y="245431"/>
            <a:ext cx="8573130" cy="6231569"/>
          </a:xfrm>
          <a:prstGeom prst="rect">
            <a:avLst/>
          </a:prstGeom>
          <a:noFill/>
          <a:ln/>
        </p:spPr>
      </p:pic>
      <p:sp>
        <p:nvSpPr>
          <p:cNvPr id="3" name="TextBox 2"/>
          <p:cNvSpPr txBox="1"/>
          <p:nvPr/>
        </p:nvSpPr>
        <p:spPr>
          <a:xfrm>
            <a:off x="914400" y="762000"/>
            <a:ext cx="24976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сорока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СОРО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rats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8411368" cy="6213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29400" y="457200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грачи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ЛОВ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  <p:pic>
        <p:nvPicPr>
          <p:cNvPr id="5" name="Рисунок 4" descr="солове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28600"/>
            <a:ext cx="8608193" cy="6288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57200"/>
            <a:ext cx="29206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соловей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19</Words>
  <Application>Microsoft Office PowerPoint</Application>
  <PresentationFormat>Экран (4:3)</PresentationFormat>
  <Paragraphs>19</Paragraphs>
  <Slides>19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1</cp:lastModifiedBy>
  <cp:revision>11</cp:revision>
  <dcterms:created xsi:type="dcterms:W3CDTF">2014-01-06T15:57:17Z</dcterms:created>
  <dcterms:modified xsi:type="dcterms:W3CDTF">2017-02-02T12:52:27Z</dcterms:modified>
</cp:coreProperties>
</file>