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1" r:id="rId5"/>
    <p:sldId id="267" r:id="rId6"/>
    <p:sldId id="262" r:id="rId7"/>
    <p:sldId id="259" r:id="rId8"/>
    <p:sldId id="268" r:id="rId9"/>
    <p:sldId id="263" r:id="rId10"/>
    <p:sldId id="271" r:id="rId11"/>
    <p:sldId id="260" r:id="rId12"/>
    <p:sldId id="270" r:id="rId13"/>
    <p:sldId id="269" r:id="rId14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9576-E975-49F6-82A0-9F4D1BDA8671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AE0E-4B02-4994-87BE-9D71B7E75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9576-E975-49F6-82A0-9F4D1BDA8671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AE0E-4B02-4994-87BE-9D71B7E75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9576-E975-49F6-82A0-9F4D1BDA8671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AE0E-4B02-4994-87BE-9D71B7E75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9576-E975-49F6-82A0-9F4D1BDA8671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AE0E-4B02-4994-87BE-9D71B7E75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9576-E975-49F6-82A0-9F4D1BDA8671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AE0E-4B02-4994-87BE-9D71B7E75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9576-E975-49F6-82A0-9F4D1BDA8671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AE0E-4B02-4994-87BE-9D71B7E75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9576-E975-49F6-82A0-9F4D1BDA8671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AE0E-4B02-4994-87BE-9D71B7E75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9576-E975-49F6-82A0-9F4D1BDA8671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AE0E-4B02-4994-87BE-9D71B7E75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9576-E975-49F6-82A0-9F4D1BDA8671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AE0E-4B02-4994-87BE-9D71B7E75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9576-E975-49F6-82A0-9F4D1BDA8671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AE0E-4B02-4994-87BE-9D71B7E75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9576-E975-49F6-82A0-9F4D1BDA8671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AE0E-4B02-4994-87BE-9D71B7E75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B9576-E975-49F6-82A0-9F4D1BDA8671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9AE0E-4B02-4994-87BE-9D71B7E75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5" Type="http://schemas.openxmlformats.org/officeDocument/2006/relationships/image" Target="../media/image22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РУССКИЙ НАЦИОНАЛЬНЫЙ КОСТЮМ.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3096344" cy="439248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Автор презентации: Марина Шадрина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Специально для сайта</a:t>
            </a:r>
          </a:p>
          <a:p>
            <a:endParaRPr lang="ru-RU" dirty="0"/>
          </a:p>
        </p:txBody>
      </p:sp>
      <p:pic>
        <p:nvPicPr>
          <p:cNvPr id="4" name="Рисунок 3" descr="русский костюм.jpg"/>
          <p:cNvPicPr>
            <a:picLocks noChangeAspect="1"/>
          </p:cNvPicPr>
          <p:nvPr/>
        </p:nvPicPr>
        <p:blipFill>
          <a:blip r:embed="rId3" cstate="print"/>
          <a:srcRect b="2908"/>
          <a:stretch>
            <a:fillRect/>
          </a:stretch>
        </p:blipFill>
        <p:spPr>
          <a:xfrm>
            <a:off x="3923928" y="1916832"/>
            <a:ext cx="4608512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Пользователь\Desktop\лого2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3179944" cy="1593396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35292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7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КАРТУЗ 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Шапка, мужской головной убор.</a:t>
            </a:r>
            <a:endParaRPr lang="ru-RU" sz="3600" b="1" dirty="0"/>
          </a:p>
        </p:txBody>
      </p:sp>
      <p:pic>
        <p:nvPicPr>
          <p:cNvPr id="4" name="Рисунок 3" descr="картуз891.jpg"/>
          <p:cNvPicPr>
            <a:picLocks noChangeAspect="1"/>
          </p:cNvPicPr>
          <p:nvPr/>
        </p:nvPicPr>
        <p:blipFill>
          <a:blip r:embed="rId3" cstate="print"/>
          <a:srcRect l="8792" r="9834" b="7238"/>
          <a:stretch>
            <a:fillRect/>
          </a:stretch>
        </p:blipFill>
        <p:spPr>
          <a:xfrm>
            <a:off x="4211960" y="1772816"/>
            <a:ext cx="4464496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косоворотка.jpg"/>
          <p:cNvPicPr>
            <a:picLocks noChangeAspect="1"/>
          </p:cNvPicPr>
          <p:nvPr/>
        </p:nvPicPr>
        <p:blipFill>
          <a:blip r:embed="rId4" cstate="print"/>
          <a:srcRect l="42153" r="12133" b="63953"/>
          <a:stretch>
            <a:fillRect/>
          </a:stretch>
        </p:blipFill>
        <p:spPr>
          <a:xfrm>
            <a:off x="611560" y="2780928"/>
            <a:ext cx="3855719" cy="3576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828584" y="41490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ЛАПТИ.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Это обувь, сплетённая из древесного лыка, которая привязывается к ногам шнурками, сделанными тоже из лыка.</a:t>
            </a:r>
            <a:endParaRPr lang="ru-RU" sz="3600" b="1" dirty="0"/>
          </a:p>
        </p:txBody>
      </p:sp>
      <p:pic>
        <p:nvPicPr>
          <p:cNvPr id="3" name="Рисунок 2" descr="лапти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6480720" cy="4288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лапти 11.jpg"/>
          <p:cNvPicPr>
            <a:picLocks noChangeAspect="1"/>
          </p:cNvPicPr>
          <p:nvPr/>
        </p:nvPicPr>
        <p:blipFill>
          <a:blip r:embed="rId4" cstate="print"/>
          <a:srcRect l="53937" t="13251" r="4326" b="30050"/>
          <a:stretch>
            <a:fillRect/>
          </a:stretch>
        </p:blipFill>
        <p:spPr>
          <a:xfrm>
            <a:off x="6300192" y="3717032"/>
            <a:ext cx="2592288" cy="2641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468544" y="3356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8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707904" cy="351440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КАФТАН.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/>
              <a:t>Верхняя мужская одежда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кафт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21572"/>
            <a:ext cx="4176464" cy="6425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396536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ус хоровод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620688"/>
            <a:ext cx="3672408" cy="22182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Автор презентации: Марина Шадрина для сайта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Пользователь\Desktop\лого2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77072"/>
            <a:ext cx="4966695" cy="2488696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24528" y="3501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3370386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САРАФАН.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Русская народная женская одежда в виде платья, чаще  без рукавов.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3" name="Рисунок 2" descr="сарафан8.jpg"/>
          <p:cNvPicPr>
            <a:picLocks noChangeAspect="1"/>
          </p:cNvPicPr>
          <p:nvPr/>
        </p:nvPicPr>
        <p:blipFill>
          <a:blip r:embed="rId3" cstate="print"/>
          <a:srcRect b="3523"/>
          <a:stretch>
            <a:fillRect/>
          </a:stretch>
        </p:blipFill>
        <p:spPr>
          <a:xfrm>
            <a:off x="4283968" y="332656"/>
            <a:ext cx="4406448" cy="6373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540552" y="39330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3744416" cy="3010346"/>
          </a:xfrm>
        </p:spPr>
        <p:txBody>
          <a:bodyPr/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РУБАШКА.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/>
              <a:t>Это женская рубашка, поверх её одевается сарафан.</a:t>
            </a:r>
            <a:endParaRPr lang="ru-RU" sz="3200" b="1" dirty="0"/>
          </a:p>
        </p:txBody>
      </p:sp>
      <p:pic>
        <p:nvPicPr>
          <p:cNvPr id="5" name="Рисунок 4" descr="рубаха жен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692696"/>
            <a:ext cx="4491139" cy="5820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540552" y="3501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8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888432" cy="3586410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КОКОШНИК.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b="1" dirty="0" smtClean="0"/>
              <a:t>Старинный русский головной убор в виде гребня вокруг головы.</a:t>
            </a:r>
            <a:br>
              <a:rPr lang="ru-RU" sz="3600" b="1" dirty="0" smtClean="0"/>
            </a:br>
            <a:endParaRPr lang="ru-RU" sz="2400" b="1" dirty="0"/>
          </a:p>
        </p:txBody>
      </p:sp>
      <p:pic>
        <p:nvPicPr>
          <p:cNvPr id="4" name="Рисунок 3" descr="КОКошник.jpg"/>
          <p:cNvPicPr>
            <a:picLocks noChangeAspect="1"/>
          </p:cNvPicPr>
          <p:nvPr/>
        </p:nvPicPr>
        <p:blipFill>
          <a:blip r:embed="rId3" cstate="print"/>
          <a:srcRect b="18500"/>
          <a:stretch>
            <a:fillRect/>
          </a:stretch>
        </p:blipFill>
        <p:spPr>
          <a:xfrm>
            <a:off x="4572000" y="1124744"/>
            <a:ext cx="4104456" cy="5037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кокошникk.jpg"/>
          <p:cNvPicPr>
            <a:picLocks noChangeAspect="1"/>
          </p:cNvPicPr>
          <p:nvPr/>
        </p:nvPicPr>
        <p:blipFill>
          <a:blip r:embed="rId4" cstate="print"/>
          <a:srcRect l="47783" t="6300" r="36746" b="62200"/>
          <a:stretch>
            <a:fillRect/>
          </a:stretch>
        </p:blipFill>
        <p:spPr>
          <a:xfrm>
            <a:off x="2195736" y="3429000"/>
            <a:ext cx="2088232" cy="3188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39330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672408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ВЫШИВКА.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smtClean="0"/>
              <a:t>Вышивка всегда украшала женскую одежду, в ней закладывались элементы различных символов: птицы, цветы, древо Жизни, различные узоры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4" name="Рисунок 3" descr="рус вышивка.jpg"/>
          <p:cNvPicPr>
            <a:picLocks noChangeAspect="1"/>
          </p:cNvPicPr>
          <p:nvPr/>
        </p:nvPicPr>
        <p:blipFill>
          <a:blip r:embed="rId3" cstate="print"/>
          <a:srcRect t="3852"/>
          <a:stretch>
            <a:fillRect/>
          </a:stretch>
        </p:blipFill>
        <p:spPr>
          <a:xfrm>
            <a:off x="6228184" y="1412776"/>
            <a:ext cx="1872208" cy="2367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рус вышивка_1.jpg"/>
          <p:cNvPicPr>
            <a:picLocks noChangeAspect="1"/>
          </p:cNvPicPr>
          <p:nvPr/>
        </p:nvPicPr>
        <p:blipFill>
          <a:blip r:embed="rId4" cstate="print"/>
          <a:srcRect t="3152"/>
          <a:stretch>
            <a:fillRect/>
          </a:stretch>
        </p:blipFill>
        <p:spPr>
          <a:xfrm>
            <a:off x="6228184" y="3933056"/>
            <a:ext cx="1872208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рус вышивка2.jpg"/>
          <p:cNvPicPr>
            <a:picLocks noChangeAspect="1"/>
          </p:cNvPicPr>
          <p:nvPr/>
        </p:nvPicPr>
        <p:blipFill>
          <a:blip r:embed="rId5" cstate="print"/>
          <a:srcRect t="3578"/>
          <a:stretch>
            <a:fillRect/>
          </a:stretch>
        </p:blipFill>
        <p:spPr>
          <a:xfrm>
            <a:off x="4067944" y="1412776"/>
            <a:ext cx="1944216" cy="2375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рус вышивка7.jpg"/>
          <p:cNvPicPr>
            <a:picLocks noChangeAspect="1"/>
          </p:cNvPicPr>
          <p:nvPr/>
        </p:nvPicPr>
        <p:blipFill>
          <a:blip r:embed="rId6" cstate="print"/>
          <a:srcRect t="3557"/>
          <a:stretch>
            <a:fillRect/>
          </a:stretch>
        </p:blipFill>
        <p:spPr>
          <a:xfrm>
            <a:off x="4067944" y="3933056"/>
            <a:ext cx="1944216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468544" y="42210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211960" cy="270892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ПЛАТОК.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Русский платок всегда цветной и яркий. Он является символом России. </a:t>
            </a:r>
            <a:endParaRPr lang="ru-RU" sz="3600" b="1" dirty="0"/>
          </a:p>
        </p:txBody>
      </p:sp>
      <p:pic>
        <p:nvPicPr>
          <p:cNvPr id="3" name="Рисунок 2" descr="рус платок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2656"/>
            <a:ext cx="3846590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рус платок.jpg"/>
          <p:cNvPicPr>
            <a:picLocks noChangeAspect="1"/>
          </p:cNvPicPr>
          <p:nvPr/>
        </p:nvPicPr>
        <p:blipFill>
          <a:blip r:embed="rId4" cstate="print"/>
          <a:srcRect l="14771" r="12604" b="9701"/>
          <a:stretch>
            <a:fillRect/>
          </a:stretch>
        </p:blipFill>
        <p:spPr>
          <a:xfrm>
            <a:off x="2915816" y="2420888"/>
            <a:ext cx="2232248" cy="3253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рус платок7.jpg"/>
          <p:cNvPicPr>
            <a:picLocks noChangeAspect="1"/>
          </p:cNvPicPr>
          <p:nvPr/>
        </p:nvPicPr>
        <p:blipFill>
          <a:blip r:embed="rId5" cstate="print"/>
          <a:srcRect l="18817" r="7170" b="7601"/>
          <a:stretch>
            <a:fillRect/>
          </a:stretch>
        </p:blipFill>
        <p:spPr>
          <a:xfrm>
            <a:off x="683568" y="3501008"/>
            <a:ext cx="2057598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468544" y="3573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221825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ПЕРЕДНИК.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Он предохраняет одежду от загрязнения. </a:t>
            </a:r>
            <a:br>
              <a:rPr lang="ru-RU" sz="3600" b="1" dirty="0" smtClean="0"/>
            </a:br>
            <a:r>
              <a:rPr lang="ru-RU" sz="3600" b="1" dirty="0" smtClean="0"/>
              <a:t>Его ещё называют  фартуком.</a:t>
            </a:r>
            <a:endParaRPr lang="ru-RU" sz="3600" b="1" dirty="0"/>
          </a:p>
        </p:txBody>
      </p:sp>
      <p:pic>
        <p:nvPicPr>
          <p:cNvPr id="3" name="Рисунок 2" descr="фартук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492896"/>
            <a:ext cx="5976664" cy="3956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324528" y="38610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РУШНИК.</a:t>
            </a:r>
            <a: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 полотенце из холста с вышивкой.</a:t>
            </a:r>
            <a:endParaRPr lang="ru-RU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рушк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340768"/>
            <a:ext cx="6552728" cy="5242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540552" y="3573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672408" cy="424847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КОСОВОРОТКА.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/>
              <a:t>Это рубаха, которую носили мужчины, </a:t>
            </a:r>
            <a:br>
              <a:rPr lang="ru-RU" sz="3600" b="1" dirty="0" smtClean="0"/>
            </a:br>
            <a:r>
              <a:rPr lang="ru-RU" sz="3600" b="1" dirty="0" smtClean="0"/>
              <a:t>с разрезом не посередине, а сбоку(косо).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 descr="косоворотка.jpg"/>
          <p:cNvPicPr>
            <a:picLocks noChangeAspect="1"/>
          </p:cNvPicPr>
          <p:nvPr/>
        </p:nvPicPr>
        <p:blipFill>
          <a:blip r:embed="rId3" cstate="print"/>
          <a:srcRect b="12201"/>
          <a:stretch>
            <a:fillRect/>
          </a:stretch>
        </p:blipFill>
        <p:spPr>
          <a:xfrm>
            <a:off x="3851920" y="1340768"/>
            <a:ext cx="5040560" cy="5206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540552" y="3501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41</Words>
  <Application>Microsoft Office PowerPoint</Application>
  <PresentationFormat>Экран (4:3)</PresentationFormat>
  <Paragraphs>15</Paragraphs>
  <Slides>13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РУССКИЙ НАЦИОНАЛЬНЫЙ КОСТЮМ.</vt:lpstr>
      <vt:lpstr>САРАФАН. Русская народная женская одежда в виде платья, чаще  без рукавов. </vt:lpstr>
      <vt:lpstr>РУБАШКА. Это женская рубашка, поверх её одевается сарафан.</vt:lpstr>
      <vt:lpstr>КОКОШНИК. Старинный русский головной убор в виде гребня вокруг головы. </vt:lpstr>
      <vt:lpstr>ВЫШИВКА. Вышивка всегда украшала женскую одежду, в ней закладывались элементы различных символов: птицы, цветы, древо Жизни, различные узоры.</vt:lpstr>
      <vt:lpstr>ПЛАТОК. Русский платок всегда цветной и яркий. Он является символом России. </vt:lpstr>
      <vt:lpstr>ПЕРЕДНИК. Он предохраняет одежду от загрязнения.  Его ещё называют  фартуком.</vt:lpstr>
      <vt:lpstr>РУШНИК. Это полотенце из холста с вышивкой.</vt:lpstr>
      <vt:lpstr>КОСОВОРОТКА. Это рубаха, которую носили мужчины,  с разрезом не посередине, а сбоку(косо). </vt:lpstr>
      <vt:lpstr>КАРТУЗ . Шапка, мужской головной убор.</vt:lpstr>
      <vt:lpstr>ЛАПТИ. Это обувь, сплетённая из древесного лыка, которая привязывается к ногам шнурками, сделанными тоже из лыка.</vt:lpstr>
      <vt:lpstr>КАФТАН. Верхняя мужская одежда.</vt:lpstr>
      <vt:lpstr>Автор презентации: Марина Шадрина для сайта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  НАЦИОНАЛЬНЫЙ КОСТЮМ.</dc:title>
  <dc:creator>Пользователь</dc:creator>
  <cp:lastModifiedBy>Сергей</cp:lastModifiedBy>
  <cp:revision>10</cp:revision>
  <dcterms:created xsi:type="dcterms:W3CDTF">2014-01-14T09:25:49Z</dcterms:created>
  <dcterms:modified xsi:type="dcterms:W3CDTF">2014-05-26T13:58:14Z</dcterms:modified>
</cp:coreProperties>
</file>