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3E211-594C-489E-85E1-5295C1860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3BDFE-891F-47D6-9A47-9442A706A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1A179-EB69-47D1-B7B5-4AC3A5556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DA628-E120-48BA-89C7-A6B4125563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179F8-252B-4CF3-B606-F7982E7B0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4FD12-F2C8-4D4E-9DFB-9C6620499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0AD8F-C6D5-4B97-B8A1-D63097C62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5CCA9-DEF4-45C9-BD82-3747B5750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AA4F5-FE2E-4ABE-BFE7-29ABC4674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71FE8-0767-4F25-B14C-4F0DBC57A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BD7F7-3FB8-4F47-A953-8C286E7581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0CA7A-258C-47FA-A6F6-EEDF0A00B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CBE76-2DB3-4ECE-A2C8-9D0F90274B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2C4A2DC-495E-499A-BF83-BFEB505E8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wallpapers_ru_030207_elle_pearl_of_s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002060"/>
                </a:solidFill>
              </a:rPr>
              <a:t>Правила поведения </a:t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>у водоёмов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5364163" cy="2290762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FF3300"/>
                </a:solidFill>
              </a:rPr>
              <a:t>Не оставляйте мусор на берегу реки и не бросайте мусор в воду</a:t>
            </a:r>
          </a:p>
        </p:txBody>
      </p:sp>
      <p:pic>
        <p:nvPicPr>
          <p:cNvPr id="3079" name="Picture 7" descr="Изображение 008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 l="3860" t="8122" r="69695" b="52032"/>
          <a:stretch>
            <a:fillRect/>
          </a:stretch>
        </p:blipFill>
        <p:spPr>
          <a:xfrm>
            <a:off x="827088" y="2827338"/>
            <a:ext cx="3927475" cy="4030662"/>
          </a:xfrm>
          <a:noFill/>
        </p:spPr>
      </p:pic>
      <p:pic>
        <p:nvPicPr>
          <p:cNvPr id="3076" name="Picture 8" descr="Изображение 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13388" y="0"/>
            <a:ext cx="3630612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5219700" y="274638"/>
            <a:ext cx="3467100" cy="1641475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FF3300"/>
                </a:solidFill>
              </a:rPr>
              <a:t>Не ловите обитателей водоёмов</a:t>
            </a:r>
          </a:p>
        </p:txBody>
      </p:sp>
      <p:pic>
        <p:nvPicPr>
          <p:cNvPr id="5127" name="Picture 7" descr="Изображение 008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 l="58418" t="12640" r="9250" b="58537"/>
          <a:stretch>
            <a:fillRect/>
          </a:stretch>
        </p:blipFill>
        <p:spPr>
          <a:xfrm>
            <a:off x="5148263" y="2636838"/>
            <a:ext cx="3995737" cy="3165475"/>
          </a:xfrm>
          <a:noFill/>
        </p:spPr>
      </p:pic>
      <p:pic>
        <p:nvPicPr>
          <p:cNvPr id="4100" name="Picture 8" descr="Изображение 0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2209" r="54823" b="12212"/>
          <a:stretch>
            <a:fillRect/>
          </a:stretch>
        </p:blipFill>
        <p:spPr>
          <a:xfrm>
            <a:off x="0" y="404664"/>
            <a:ext cx="5014913" cy="626469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3538537" cy="19304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FF3300"/>
                </a:solidFill>
              </a:rPr>
              <a:t>Не рвите водные цветы</a:t>
            </a:r>
          </a:p>
        </p:txBody>
      </p:sp>
      <p:pic>
        <p:nvPicPr>
          <p:cNvPr id="7175" name="Picture 7" descr="Изображение 008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 l="5156" t="61374" r="56253" b="4405"/>
          <a:stretch>
            <a:fillRect/>
          </a:stretch>
        </p:blipFill>
        <p:spPr>
          <a:xfrm>
            <a:off x="4140200" y="188913"/>
            <a:ext cx="4784725" cy="3192462"/>
          </a:xfrm>
          <a:noFill/>
        </p:spPr>
      </p:pic>
      <p:pic>
        <p:nvPicPr>
          <p:cNvPr id="5124" name="Picture 8" descr="Изображение 0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3233738"/>
            <a:ext cx="6804025" cy="36242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0" y="549275"/>
            <a:ext cx="4402138" cy="11430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FF3300"/>
                </a:solidFill>
              </a:rPr>
              <a:t>Не мойте велосипед в реке</a:t>
            </a:r>
          </a:p>
        </p:txBody>
      </p:sp>
      <p:pic>
        <p:nvPicPr>
          <p:cNvPr id="9223" name="Picture 7" descr="Изображение 008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 l="56143" t="61191" r="3951" b="5930"/>
          <a:stretch>
            <a:fillRect/>
          </a:stretch>
        </p:blipFill>
        <p:spPr>
          <a:xfrm>
            <a:off x="179388" y="188913"/>
            <a:ext cx="4321175" cy="3024187"/>
          </a:xfrm>
          <a:noFill/>
        </p:spPr>
      </p:pic>
      <p:pic>
        <p:nvPicPr>
          <p:cNvPr id="6148" name="Picture 8" descr="Изображение 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79838" y="2457450"/>
            <a:ext cx="5364162" cy="44005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5219700" y="274638"/>
            <a:ext cx="3467100" cy="11430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FF3300"/>
                </a:solidFill>
              </a:rPr>
              <a:t>Не обижайте змей</a:t>
            </a:r>
          </a:p>
        </p:txBody>
      </p:sp>
      <p:pic>
        <p:nvPicPr>
          <p:cNvPr id="11271" name="Picture 7" descr="Изображение 009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825" y="1773238"/>
            <a:ext cx="4067175" cy="3240087"/>
          </a:xfrm>
          <a:noFill/>
        </p:spPr>
      </p:pic>
      <p:pic>
        <p:nvPicPr>
          <p:cNvPr id="7172" name="Picture 8" descr="Изображение 0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53139" r="3894" b="12212"/>
          <a:stretch>
            <a:fillRect/>
          </a:stretch>
        </p:blipFill>
        <p:spPr>
          <a:xfrm>
            <a:off x="251520" y="116632"/>
            <a:ext cx="4691385" cy="641556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30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Оформление по умолчанию</vt:lpstr>
      <vt:lpstr>Правила поведения  у водоёмов</vt:lpstr>
      <vt:lpstr>Не оставляйте мусор на берегу реки и не бросайте мусор в воду</vt:lpstr>
      <vt:lpstr>Не ловите обитателей водоёмов</vt:lpstr>
      <vt:lpstr>Не рвите водные цветы</vt:lpstr>
      <vt:lpstr>Не мойте велосипед в реке</vt:lpstr>
      <vt:lpstr>Не обижайте змей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 у водоёмов</dc:title>
  <dc:creator>Admin</dc:creator>
  <cp:lastModifiedBy>1</cp:lastModifiedBy>
  <cp:revision>10</cp:revision>
  <dcterms:created xsi:type="dcterms:W3CDTF">2009-12-21T18:38:01Z</dcterms:created>
  <dcterms:modified xsi:type="dcterms:W3CDTF">2017-02-04T16:50:49Z</dcterms:modified>
</cp:coreProperties>
</file>