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82" r:id="rId4"/>
    <p:sldId id="257" r:id="rId5"/>
    <p:sldId id="259" r:id="rId6"/>
    <p:sldId id="278" r:id="rId7"/>
    <p:sldId id="277" r:id="rId8"/>
    <p:sldId id="261" r:id="rId9"/>
    <p:sldId id="267" r:id="rId10"/>
    <p:sldId id="260" r:id="rId11"/>
    <p:sldId id="269" r:id="rId12"/>
    <p:sldId id="272" r:id="rId13"/>
    <p:sldId id="265" r:id="rId14"/>
    <p:sldId id="283" r:id="rId15"/>
    <p:sldId id="262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52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61E4-DB99-4EAC-BC69-0068C302292B}" type="datetimeFigureOut">
              <a:rPr lang="ru-RU" smtClean="0"/>
              <a:pPr/>
              <a:t>19.06.2014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380D1-DA3B-4924-BE78-D735068262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61E4-DB99-4EAC-BC69-0068C302292B}" type="datetimeFigureOut">
              <a:rPr lang="ru-RU" smtClean="0"/>
              <a:pPr/>
              <a:t>19.06.2014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380D1-DA3B-4924-BE78-D735068262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61E4-DB99-4EAC-BC69-0068C302292B}" type="datetimeFigureOut">
              <a:rPr lang="ru-RU" smtClean="0"/>
              <a:pPr/>
              <a:t>19.06.2014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380D1-DA3B-4924-BE78-D735068262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61E4-DB99-4EAC-BC69-0068C302292B}" type="datetimeFigureOut">
              <a:rPr lang="ru-RU" smtClean="0"/>
              <a:pPr/>
              <a:t>19.06.2014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380D1-DA3B-4924-BE78-D735068262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61E4-DB99-4EAC-BC69-0068C302292B}" type="datetimeFigureOut">
              <a:rPr lang="ru-RU" smtClean="0"/>
              <a:pPr/>
              <a:t>19.06.2014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380D1-DA3B-4924-BE78-D735068262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61E4-DB99-4EAC-BC69-0068C302292B}" type="datetimeFigureOut">
              <a:rPr lang="ru-RU" smtClean="0"/>
              <a:pPr/>
              <a:t>19.06.2014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380D1-DA3B-4924-BE78-D735068262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61E4-DB99-4EAC-BC69-0068C302292B}" type="datetimeFigureOut">
              <a:rPr lang="ru-RU" smtClean="0"/>
              <a:pPr/>
              <a:t>19.06.2014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380D1-DA3B-4924-BE78-D735068262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61E4-DB99-4EAC-BC69-0068C302292B}" type="datetimeFigureOut">
              <a:rPr lang="ru-RU" smtClean="0"/>
              <a:pPr/>
              <a:t>19.06.2014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380D1-DA3B-4924-BE78-D735068262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61E4-DB99-4EAC-BC69-0068C302292B}" type="datetimeFigureOut">
              <a:rPr lang="ru-RU" smtClean="0"/>
              <a:pPr/>
              <a:t>19.06.2014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380D1-DA3B-4924-BE78-D735068262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61E4-DB99-4EAC-BC69-0068C302292B}" type="datetimeFigureOut">
              <a:rPr lang="ru-RU" smtClean="0"/>
              <a:pPr/>
              <a:t>19.06.2014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380D1-DA3B-4924-BE78-D735068262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61E4-DB99-4EAC-BC69-0068C302292B}" type="datetimeFigureOut">
              <a:rPr lang="ru-RU" smtClean="0"/>
              <a:pPr/>
              <a:t>19.06.2014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380D1-DA3B-4924-BE78-D735068262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F61E4-DB99-4EAC-BC69-0068C302292B}" type="datetimeFigureOut">
              <a:rPr lang="ru-RU" smtClean="0"/>
              <a:pPr/>
              <a:t>19.06.2014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380D1-DA3B-4924-BE78-D7350682621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4.png"/><Relationship Id="rId2" Type="http://schemas.openxmlformats.org/officeDocument/2006/relationships/audio" Target="../media/audio13.wav"/><Relationship Id="rId1" Type="http://schemas.openxmlformats.org/officeDocument/2006/relationships/audio" Target="../media/audio12.wav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4.wav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5.wav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6.wav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7.wav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8.png"/><Relationship Id="rId2" Type="http://schemas.openxmlformats.org/officeDocument/2006/relationships/audio" Target="../media/audio19.wav"/><Relationship Id="rId1" Type="http://schemas.openxmlformats.org/officeDocument/2006/relationships/audio" Target="../media/audio18.wav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0.wav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.wav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4.wav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5.wav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6.wav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7.wav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8.wav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8.png"/><Relationship Id="rId2" Type="http://schemas.openxmlformats.org/officeDocument/2006/relationships/audio" Target="../media/audio10.wav"/><Relationship Id="rId1" Type="http://schemas.openxmlformats.org/officeDocument/2006/relationships/audio" Target="../media/audio9.wav"/><Relationship Id="rId6" Type="http://schemas.openxmlformats.org/officeDocument/2006/relationships/image" Target="../media/image17.jpeg"/><Relationship Id="rId5" Type="http://schemas.openxmlformats.org/officeDocument/2006/relationships/image" Target="../media/image16.gif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1.wav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ЕЖИК2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1556792"/>
            <a:ext cx="6021768" cy="4643906"/>
          </a:xfrm>
          <a:prstGeom prst="rect">
            <a:avLst/>
          </a:prstGeom>
          <a:ln w="1905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8964488" cy="2160240"/>
          </a:xfrm>
        </p:spPr>
        <p:txBody>
          <a:bodyPr>
            <a:normAutofit/>
          </a:bodyPr>
          <a:lstStyle/>
          <a:p>
            <a:r>
              <a:rPr lang="ru-RU" dirty="0" smtClean="0"/>
              <a:t>	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ЗАБАВНЫЕ  ЖИВОТНЫЕ									</a:t>
            </a:r>
            <a:r>
              <a:rPr lang="ru-RU" sz="8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ЁЖ</a:t>
            </a:r>
            <a:endParaRPr lang="ru-RU" sz="8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588224" y="3501008"/>
            <a:ext cx="2232248" cy="151216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7030A0"/>
                </a:solidFill>
              </a:rPr>
              <a:t>Автор презентации </a:t>
            </a:r>
          </a:p>
          <a:p>
            <a:r>
              <a:rPr lang="ru-RU" sz="2000" dirty="0" smtClean="0">
                <a:solidFill>
                  <a:srgbClr val="7030A0"/>
                </a:solidFill>
              </a:rPr>
              <a:t>Марина  Шадрина</a:t>
            </a:r>
          </a:p>
          <a:p>
            <a:r>
              <a:rPr lang="ru-RU" sz="2000" dirty="0">
                <a:solidFill>
                  <a:srgbClr val="7030A0"/>
                </a:solidFill>
              </a:rPr>
              <a:t>д</a:t>
            </a:r>
            <a:r>
              <a:rPr lang="ru-RU" sz="2000" dirty="0" smtClean="0">
                <a:solidFill>
                  <a:srgbClr val="7030A0"/>
                </a:solidFill>
              </a:rPr>
              <a:t>ля сайта</a:t>
            </a:r>
          </a:p>
          <a:p>
            <a:endParaRPr lang="ru-RU" sz="2000" dirty="0"/>
          </a:p>
        </p:txBody>
      </p:sp>
      <p:pic>
        <p:nvPicPr>
          <p:cNvPr id="1026" name="Picture 2" descr="C:\Users\Пользователь\Desktop\лого2-2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77604" y="5229200"/>
            <a:ext cx="2966396" cy="1486392"/>
          </a:xfrm>
          <a:prstGeom prst="rect">
            <a:avLst/>
          </a:prstGeom>
          <a:noFill/>
        </p:spPr>
      </p:pic>
      <p:pic>
        <p:nvPicPr>
          <p:cNvPr id="11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540552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0000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9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6096" y="0"/>
            <a:ext cx="3466728" cy="2722314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 smtClean="0"/>
              <a:t>Весной появляются маленькие ежата. Они похожи на маленькие кактусы.</a:t>
            </a:r>
            <a:endParaRPr lang="ru-RU" sz="2800" b="1" dirty="0"/>
          </a:p>
        </p:txBody>
      </p:sp>
      <p:pic>
        <p:nvPicPr>
          <p:cNvPr id="3" name="Рисунок 2" descr="ЕЖАТ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476672"/>
            <a:ext cx="4752528" cy="3564396"/>
          </a:xfrm>
          <a:prstGeom prst="rect">
            <a:avLst/>
          </a:prstGeom>
          <a:ln w="1905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ЕЖИК С МАМОЙ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23928" y="2924944"/>
            <a:ext cx="4898992" cy="3672408"/>
          </a:xfrm>
          <a:prstGeom prst="rect">
            <a:avLst/>
          </a:prstGeom>
          <a:ln w="1905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9144000" y="5517232"/>
            <a:ext cx="304800" cy="304800"/>
          </a:xfrm>
          <a:prstGeom prst="rect">
            <a:avLst/>
          </a:prstGeom>
        </p:spPr>
      </p:pic>
      <p:pic>
        <p:nvPicPr>
          <p:cNvPr id="1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8" cstate="print"/>
          <a:stretch>
            <a:fillRect/>
          </a:stretch>
        </p:blipFill>
        <p:spPr>
          <a:xfrm>
            <a:off x="9540552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Tm="10000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455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8024" y="188640"/>
            <a:ext cx="4114800" cy="1714202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Маленькие ежата помещаются в ладошке взрослого человека.</a:t>
            </a:r>
            <a:endParaRPr lang="ru-RU" sz="2800" b="1" dirty="0"/>
          </a:p>
        </p:txBody>
      </p:sp>
      <p:pic>
        <p:nvPicPr>
          <p:cNvPr id="3" name="Рисунок 2" descr="ЕЖИК СПИТ МАЛЫШ.jpg"/>
          <p:cNvPicPr>
            <a:picLocks noChangeAspect="1"/>
          </p:cNvPicPr>
          <p:nvPr/>
        </p:nvPicPr>
        <p:blipFill>
          <a:blip r:embed="rId4" cstate="print"/>
          <a:srcRect l="9050" t="5901" r="19962" b="9051"/>
          <a:stretch>
            <a:fillRect/>
          </a:stretch>
        </p:blipFill>
        <p:spPr>
          <a:xfrm>
            <a:off x="3923928" y="2132856"/>
            <a:ext cx="4968552" cy="4464496"/>
          </a:xfrm>
          <a:prstGeom prst="rect">
            <a:avLst/>
          </a:prstGeom>
          <a:ln w="1905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 descr="ЕЖОНОЕ333d.jpg"/>
          <p:cNvPicPr>
            <a:picLocks noChangeAspect="1"/>
          </p:cNvPicPr>
          <p:nvPr/>
        </p:nvPicPr>
        <p:blipFill>
          <a:blip r:embed="rId5" cstate="print"/>
          <a:srcRect l="10859" r="6532"/>
          <a:stretch>
            <a:fillRect/>
          </a:stretch>
        </p:blipFill>
        <p:spPr>
          <a:xfrm>
            <a:off x="179512" y="188640"/>
            <a:ext cx="4392488" cy="3987917"/>
          </a:xfrm>
          <a:prstGeom prst="rect">
            <a:avLst/>
          </a:prstGeom>
          <a:ln w="1905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396536" y="594928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Tm="10000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7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Ежата подросли и бегут за мамой по дорожке.</a:t>
            </a:r>
            <a:endParaRPr lang="ru-RU" sz="2800" b="1" dirty="0"/>
          </a:p>
        </p:txBody>
      </p:sp>
      <p:pic>
        <p:nvPicPr>
          <p:cNvPr id="3" name="Рисунок 2" descr="ЕЖИХА С ЕЖАТАМИ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980728"/>
            <a:ext cx="7200800" cy="5400600"/>
          </a:xfrm>
          <a:prstGeom prst="rect">
            <a:avLst/>
          </a:prstGeom>
          <a:ln w="1905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612560" y="587727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7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3744416" cy="250629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Они любят кушать </a:t>
            </a:r>
            <a:r>
              <a:rPr lang="ru-RU" sz="2800" b="1" dirty="0"/>
              <a:t>я</a:t>
            </a:r>
            <a:r>
              <a:rPr lang="ru-RU" sz="2800" b="1" dirty="0" smtClean="0"/>
              <a:t>годы и фрукты.</a:t>
            </a:r>
            <a:endParaRPr lang="ru-RU" sz="2800" b="1" dirty="0"/>
          </a:p>
        </p:txBody>
      </p:sp>
      <p:pic>
        <p:nvPicPr>
          <p:cNvPr id="5" name="Рисунок 4" descr="ежик и ягоды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3068960"/>
            <a:ext cx="5273283" cy="3521381"/>
          </a:xfrm>
          <a:prstGeom prst="rect">
            <a:avLst/>
          </a:prstGeom>
          <a:ln w="1905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 descr="ЕЖИК С ЯГОДАМИ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11960" y="188640"/>
            <a:ext cx="4536504" cy="340237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612560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Tm="10000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4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Ёжик пришёл в гости и пьёт молочко.</a:t>
            </a:r>
            <a:endParaRPr lang="ru-RU" sz="2800" b="1" dirty="0"/>
          </a:p>
        </p:txBody>
      </p:sp>
      <p:pic>
        <p:nvPicPr>
          <p:cNvPr id="6" name="Рисунок 5" descr="ежик в гости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1556792"/>
            <a:ext cx="8192910" cy="4608512"/>
          </a:xfrm>
          <a:prstGeom prst="rect">
            <a:avLst/>
          </a:prstGeom>
          <a:ln w="1905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396536" y="60932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Tm="10000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75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712968" cy="1714202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Осенью ёжик делает себе домик из листиков – нору. Зимой его засыпает снегом и получается вот такой сугроб. Там он спит всю зиму, до весны.</a:t>
            </a:r>
            <a:endParaRPr lang="ru-RU" sz="2800" b="1" dirty="0"/>
          </a:p>
        </p:txBody>
      </p:sp>
      <p:pic>
        <p:nvPicPr>
          <p:cNvPr id="3" name="Рисунок 2" descr="ЕЖИК ЗИМУЕТ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31840" y="2996952"/>
            <a:ext cx="5639638" cy="3573016"/>
          </a:xfrm>
          <a:prstGeom prst="rect">
            <a:avLst/>
          </a:prstGeom>
          <a:ln w="1905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ежик в садуу.jpg"/>
          <p:cNvPicPr>
            <a:picLocks noChangeAspect="1"/>
          </p:cNvPicPr>
          <p:nvPr/>
        </p:nvPicPr>
        <p:blipFill>
          <a:blip r:embed="rId6" cstate="print"/>
          <a:srcRect l="14544" b="12133"/>
          <a:stretch>
            <a:fillRect/>
          </a:stretch>
        </p:blipFill>
        <p:spPr>
          <a:xfrm>
            <a:off x="179512" y="1772816"/>
            <a:ext cx="4248472" cy="2760791"/>
          </a:xfrm>
          <a:prstGeom prst="rect">
            <a:avLst/>
          </a:prstGeom>
          <a:ln w="1905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9324528" y="5229200"/>
            <a:ext cx="304800" cy="304800"/>
          </a:xfrm>
          <a:prstGeom prst="rect">
            <a:avLst/>
          </a:prstGeom>
        </p:spPr>
      </p:pic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8" cstate="print"/>
          <a:stretch>
            <a:fillRect/>
          </a:stretch>
        </p:blipFill>
        <p:spPr>
          <a:xfrm>
            <a:off x="9324528" y="5805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Tm="10000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45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451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983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5688632" cy="4896544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/>
              <a:t>	</a:t>
            </a:r>
            <a:r>
              <a:rPr lang="ru-RU" sz="5300" b="1" dirty="0" smtClean="0">
                <a:solidFill>
                  <a:srgbClr val="7030A0"/>
                </a:solidFill>
              </a:rPr>
              <a:t>ЗАГАДКА:</a:t>
            </a:r>
            <a:r>
              <a:rPr lang="ru-RU" sz="4900" b="1" dirty="0" smtClean="0"/>
              <a:t/>
            </a:r>
            <a:br>
              <a:rPr lang="ru-RU" sz="4900" b="1" dirty="0" smtClean="0"/>
            </a:br>
            <a:r>
              <a:rPr lang="ru-RU" b="1" dirty="0" smtClean="0"/>
              <a:t>Лежала под ёлками </a:t>
            </a:r>
            <a:br>
              <a:rPr lang="ru-RU" b="1" dirty="0" smtClean="0"/>
            </a:br>
            <a:r>
              <a:rPr lang="ru-RU" b="1" dirty="0" smtClean="0"/>
              <a:t>Подушечка с иголками,</a:t>
            </a:r>
            <a:br>
              <a:rPr lang="ru-RU" b="1" dirty="0" smtClean="0"/>
            </a:br>
            <a:r>
              <a:rPr lang="ru-RU" b="1" dirty="0" smtClean="0"/>
              <a:t>Лежала, лежала,</a:t>
            </a:r>
            <a:br>
              <a:rPr lang="ru-RU" b="1" dirty="0" smtClean="0"/>
            </a:br>
            <a:r>
              <a:rPr lang="ru-RU" b="1" dirty="0" smtClean="0"/>
              <a:t>Да и побежала.</a:t>
            </a:r>
            <a:r>
              <a:rPr lang="ru-RU" sz="4900" b="1" dirty="0" smtClean="0"/>
              <a:t/>
            </a:r>
            <a:br>
              <a:rPr lang="ru-RU" sz="4900" b="1" dirty="0" smtClean="0"/>
            </a:br>
            <a:r>
              <a:rPr lang="ru-RU" sz="4900" b="1" dirty="0" smtClean="0"/>
              <a:t>(ЁЖ)</a:t>
            </a:r>
            <a:endParaRPr lang="ru-RU" sz="4900" b="1" dirty="0"/>
          </a:p>
        </p:txBody>
      </p:sp>
      <p:pic>
        <p:nvPicPr>
          <p:cNvPr id="3" name="Рисунок 2" descr="ЕЖИК СВ 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36096" y="2852936"/>
            <a:ext cx="3347864" cy="2232607"/>
          </a:xfrm>
          <a:prstGeom prst="rect">
            <a:avLst/>
          </a:prstGeom>
          <a:ln w="1905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 descr="ЕЖ22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2160" y="2708920"/>
            <a:ext cx="2385432" cy="2417667"/>
          </a:xfrm>
          <a:prstGeom prst="rect">
            <a:avLst/>
          </a:prstGeom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144000" y="594928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Tm="10000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4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3449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7037E-7 C -0.00573 0.00556 -0.00903 0.00718 -0.0158 0.00949 C -0.02309 0.01598 -0.03299 0.01621 -0.04149 0.01898 C -0.05677 0.02385 -0.07135 0.02963 -0.08576 0.03797 C -0.09288 0.04213 -0.1 0.04584 -0.10712 0.04954 C -0.1099 0.05093 -0.11285 0.05209 -0.1158 0.05324 C -0.11719 0.05394 -0.11997 0.0551 -0.11997 0.0551 C -0.13142 0.06551 -0.15365 0.07061 -0.16719 0.07431 C -0.19306 0.08148 -0.21944 0.09144 -0.24566 0.09514 C -0.25347 0.09769 -0.26042 0.09954 -0.26858 0.10093 C -0.28212 0.10672 -0.27413 0.10417 -0.29288 0.10672 C -0.30382 0.11019 -0.31493 0.11204 -0.32569 0.11621 C -0.32708 0.11667 -0.32865 0.11736 -0.33003 0.11806 C -0.33194 0.11922 -0.33368 0.12084 -0.33576 0.12176 C -0.34219 0.12454 -0.34931 0.12547 -0.35573 0.12755 C -0.36806 0.13148 -0.37865 0.13681 -0.39149 0.13889 C -0.40208 0.14422 -0.41337 0.14514 -0.42431 0.14861 C -0.43403 0.15162 -0.4434 0.15556 -0.45278 0.15996 C -0.46493 0.16551 -0.48021 0.16713 -0.49288 0.16945 C -0.50226 0.17338 -0.51163 0.17686 -0.52135 0.17894 C -0.53941 0.18866 -0.56233 0.19074 -0.58142 0.2 C -0.58854 0.20348 -0.59479 0.20857 -0.60139 0.2132 C -0.61545 0.22269 -0.63333 0.22778 -0.64861 0.23033 C -0.64965 0.23079 -0.66181 0.24051 -0.65712 0.23426 " pathEditMode="relative" ptsTypes="fffffffffffffffffffffffA">
                                      <p:cBhvr>
                                        <p:cTn id="2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114300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Ёж небольшое животное. Его спинка покрыта колючими иголками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3" name="Рисунок 2" descr="ЕЖ 1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1340768"/>
            <a:ext cx="6768752" cy="5076564"/>
          </a:xfrm>
          <a:prstGeom prst="rect">
            <a:avLst/>
          </a:prstGeom>
          <a:ln w="1905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8388424" y="6858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Tm="10000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Ежи живут в лесах, равнинах, возле кустарников, даже в парке.</a:t>
            </a:r>
            <a:endParaRPr lang="ru-RU" sz="2800" b="1" dirty="0"/>
          </a:p>
        </p:txBody>
      </p:sp>
      <p:pic>
        <p:nvPicPr>
          <p:cNvPr id="6" name="Рисунок 5" descr="ЕЖИК333_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1412776"/>
            <a:ext cx="6820767" cy="5112568"/>
          </a:xfrm>
          <a:prstGeom prst="rect">
            <a:avLst/>
          </a:prstGeom>
          <a:ln w="1905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1440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Tm="10000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12968" cy="1354162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Мордочка у него маленькая. Нос вытянут и постоянно влажный. А глазки, как чёрные бусинки.</a:t>
            </a:r>
            <a:endParaRPr lang="ru-RU" sz="2800" b="1" dirty="0"/>
          </a:p>
        </p:txBody>
      </p:sp>
      <p:pic>
        <p:nvPicPr>
          <p:cNvPr id="3" name="Рисунок 2" descr="ЕЖ СИМПАТИЧНАЯ МОРДАШ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59632" y="1281270"/>
            <a:ext cx="6408712" cy="5118959"/>
          </a:xfrm>
          <a:prstGeom prst="rect">
            <a:avLst/>
          </a:prstGeom>
          <a:ln w="1905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1440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Tm="10000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Когда ежу грозит опасность, он быстро сворачивается в клубок, колючками наружу.</a:t>
            </a:r>
            <a:endParaRPr lang="ru-RU" sz="2800" b="1" dirty="0"/>
          </a:p>
        </p:txBody>
      </p:sp>
      <p:pic>
        <p:nvPicPr>
          <p:cNvPr id="3" name="Рисунок 2" descr="ЕЖ 657.jpg"/>
          <p:cNvPicPr>
            <a:picLocks noChangeAspect="1"/>
          </p:cNvPicPr>
          <p:nvPr/>
        </p:nvPicPr>
        <p:blipFill>
          <a:blip r:embed="rId4" cstate="print"/>
          <a:srcRect l="8603"/>
          <a:stretch>
            <a:fillRect/>
          </a:stretch>
        </p:blipFill>
        <p:spPr>
          <a:xfrm>
            <a:off x="971600" y="1412776"/>
            <a:ext cx="7020332" cy="5098383"/>
          </a:xfrm>
          <a:prstGeom prst="rect">
            <a:avLst/>
          </a:prstGeom>
          <a:ln w="1905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Tm="10000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964488" cy="1556792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Ёжик может шипеть на врага и показывать свои зубы.</a:t>
            </a:r>
            <a:r>
              <a:rPr lang="ru-RU" sz="2800" b="1" dirty="0"/>
              <a:t> </a:t>
            </a:r>
            <a:r>
              <a:rPr lang="ru-RU" sz="2800" b="1" dirty="0" smtClean="0"/>
              <a:t>Смотрите какие они у него острые.</a:t>
            </a:r>
            <a:endParaRPr lang="ru-RU" sz="2800" b="1" dirty="0"/>
          </a:p>
        </p:txBody>
      </p:sp>
      <p:pic>
        <p:nvPicPr>
          <p:cNvPr id="3" name="Рисунок 2" descr="ЕЖИК ШИПИТ.jpg"/>
          <p:cNvPicPr>
            <a:picLocks noChangeAspect="1"/>
          </p:cNvPicPr>
          <p:nvPr/>
        </p:nvPicPr>
        <p:blipFill>
          <a:blip r:embed="rId4" cstate="print"/>
          <a:srcRect l="3109" t="4531" r="2584" b="6357"/>
          <a:stretch>
            <a:fillRect/>
          </a:stretch>
        </p:blipFill>
        <p:spPr>
          <a:xfrm>
            <a:off x="683568" y="1628800"/>
            <a:ext cx="7441233" cy="4824536"/>
          </a:xfrm>
          <a:prstGeom prst="rect">
            <a:avLst/>
          </a:prstGeom>
          <a:ln w="1905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324528" y="594928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Tm="10000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12968" cy="114300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Ежи днём стараются спать, а ночью выходят на охоту.</a:t>
            </a:r>
            <a:br>
              <a:rPr lang="ru-RU" sz="2800" b="1" dirty="0" smtClean="0"/>
            </a:br>
            <a:r>
              <a:rPr lang="ru-RU" sz="2800" b="1" dirty="0" smtClean="0"/>
              <a:t>Ёжик спит.</a:t>
            </a:r>
            <a:endParaRPr lang="ru-RU" sz="2800" b="1" dirty="0"/>
          </a:p>
        </p:txBody>
      </p:sp>
      <p:pic>
        <p:nvPicPr>
          <p:cNvPr id="3" name="Рисунок 2" descr="ЕЖИК СПИТ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1268760"/>
            <a:ext cx="6840760" cy="5153372"/>
          </a:xfrm>
          <a:prstGeom prst="rect">
            <a:avLst/>
          </a:prstGeom>
          <a:ln w="1905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324528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Tm="10000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992" y="3717032"/>
            <a:ext cx="4320480" cy="2943200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 smtClean="0"/>
              <a:t>Посмотрите какие у ежа острые коготки.</a:t>
            </a:r>
            <a:br>
              <a:rPr lang="ru-RU" sz="2800" b="1" dirty="0" smtClean="0"/>
            </a:br>
            <a:r>
              <a:rPr lang="ru-RU" sz="2800" b="1" dirty="0" smtClean="0"/>
              <a:t>На рисунке изображены следы от лапок ежа.</a:t>
            </a:r>
            <a:endParaRPr lang="ru-RU" sz="2800" b="1" dirty="0"/>
          </a:p>
        </p:txBody>
      </p:sp>
      <p:pic>
        <p:nvPicPr>
          <p:cNvPr id="3" name="Рисунок 2" descr="ежижк следы.gif"/>
          <p:cNvPicPr>
            <a:picLocks noChangeAspect="1"/>
          </p:cNvPicPr>
          <p:nvPr/>
        </p:nvPicPr>
        <p:blipFill>
          <a:blip r:embed="rId5" cstate="print"/>
          <a:srcRect t="46713" r="29817" b="7325"/>
          <a:stretch>
            <a:fillRect/>
          </a:stretch>
        </p:blipFill>
        <p:spPr>
          <a:xfrm>
            <a:off x="525337" y="4077072"/>
            <a:ext cx="2168263" cy="23042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ежик лапки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3528" y="404664"/>
            <a:ext cx="8489235" cy="3096344"/>
          </a:xfrm>
          <a:prstGeom prst="rect">
            <a:avLst/>
          </a:prstGeom>
          <a:ln w="1905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9468544" y="6309320"/>
            <a:ext cx="304800" cy="304800"/>
          </a:xfrm>
          <a:prstGeom prst="rect">
            <a:avLst/>
          </a:prstGeom>
        </p:spPr>
      </p:pic>
      <p:pic>
        <p:nvPicPr>
          <p:cNvPr id="1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8" cstate="print"/>
          <a:stretch>
            <a:fillRect/>
          </a:stretch>
        </p:blipFill>
        <p:spPr>
          <a:xfrm>
            <a:off x="9396536" y="5805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Tm="10000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36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Ежи хорошо умеют плавать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3" name="Рисунок 2" descr="ЕЖИК ПЛЫВЕТ11.jpg"/>
          <p:cNvPicPr>
            <a:picLocks noChangeAspect="1"/>
          </p:cNvPicPr>
          <p:nvPr/>
        </p:nvPicPr>
        <p:blipFill>
          <a:blip r:embed="rId4" cstate="print"/>
          <a:srcRect l="8824"/>
          <a:stretch>
            <a:fillRect/>
          </a:stretch>
        </p:blipFill>
        <p:spPr>
          <a:xfrm>
            <a:off x="683568" y="980728"/>
            <a:ext cx="7560840" cy="5545633"/>
          </a:xfrm>
          <a:prstGeom prst="rect">
            <a:avLst/>
          </a:prstGeom>
          <a:ln w="1905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468544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Tm="10000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ЕЖИ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ЕЖИК</Template>
  <TotalTime>2</TotalTime>
  <Words>174</Words>
  <Application>Microsoft Office PowerPoint</Application>
  <PresentationFormat>Экран (4:3)</PresentationFormat>
  <Paragraphs>19</Paragraphs>
  <Slides>16</Slides>
  <Notes>0</Notes>
  <HiddenSlides>0</HiddenSlides>
  <MMClips>19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ЕЖИК</vt:lpstr>
      <vt:lpstr> ЗАБАВНЫЕ  ЖИВОТНЫЕ         ЁЖ</vt:lpstr>
      <vt:lpstr>Ёж небольшое животное. Его спинка покрыта колючими иголками.</vt:lpstr>
      <vt:lpstr>Ежи живут в лесах, равнинах, возле кустарников, даже в парке.</vt:lpstr>
      <vt:lpstr>Мордочка у него маленькая. Нос вытянут и постоянно влажный. А глазки, как чёрные бусинки.</vt:lpstr>
      <vt:lpstr>Когда ежу грозит опасность, он быстро сворачивается в клубок, колючками наружу.</vt:lpstr>
      <vt:lpstr>Ёжик может шипеть на врага и показывать свои зубы. Смотрите какие они у него острые.</vt:lpstr>
      <vt:lpstr>Ежи днём стараются спать, а ночью выходят на охоту. Ёжик спит.</vt:lpstr>
      <vt:lpstr>Посмотрите какие у ежа острые коготки. На рисунке изображены следы от лапок ежа.</vt:lpstr>
      <vt:lpstr>Ежи хорошо умеют плавать.</vt:lpstr>
      <vt:lpstr>Весной появляются маленькие ежата. Они похожи на маленькие кактусы.</vt:lpstr>
      <vt:lpstr>Маленькие ежата помещаются в ладошке взрослого человека.</vt:lpstr>
      <vt:lpstr>Ежата подросли и бегут за мамой по дорожке.</vt:lpstr>
      <vt:lpstr>Они любят кушать ягоды и фрукты.</vt:lpstr>
      <vt:lpstr>Ёжик пришёл в гости и пьёт молочко.</vt:lpstr>
      <vt:lpstr>Осенью ёжик делает себе домик из листиков – нору. Зимой его засыпает снегом и получается вот такой сугроб. Там он спит всю зиму, до весны.</vt:lpstr>
      <vt:lpstr> ЗАГАДКА: Лежала под ёлками  Подушечка с иголками, Лежала, лежала, Да и побежала. (ЁЖ)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ЗАБАВНЫЕ  ЖИВОТНЫЕ         ЁЖ</dc:title>
  <dc:creator>Сергей</dc:creator>
  <cp:lastModifiedBy>Пользователь</cp:lastModifiedBy>
  <cp:revision>1</cp:revision>
  <dcterms:created xsi:type="dcterms:W3CDTF">2014-06-08T04:53:23Z</dcterms:created>
  <dcterms:modified xsi:type="dcterms:W3CDTF">2014-06-19T10:02:19Z</dcterms:modified>
</cp:coreProperties>
</file>