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57" r:id="rId5"/>
    <p:sldId id="259" r:id="rId6"/>
    <p:sldId id="278" r:id="rId7"/>
    <p:sldId id="277" r:id="rId8"/>
    <p:sldId id="261" r:id="rId9"/>
    <p:sldId id="267" r:id="rId10"/>
    <p:sldId id="260" r:id="rId11"/>
    <p:sldId id="269" r:id="rId12"/>
    <p:sldId id="272" r:id="rId13"/>
    <p:sldId id="265" r:id="rId14"/>
    <p:sldId id="283" r:id="rId15"/>
    <p:sldId id="26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61E4-DB99-4EAC-BC69-0068C302292B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80D1-DA3B-4924-BE78-D73506826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8.png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ЖИК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6021768" cy="4643906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64488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ЗАБАВНЫЕ  ЖИВОТНЫЕ									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ЁЖ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3501008"/>
            <a:ext cx="2232248" cy="1512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Автор презентации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Марина  Шадрина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д</a:t>
            </a:r>
            <a:r>
              <a:rPr lang="ru-RU" sz="2000" dirty="0" smtClean="0">
                <a:solidFill>
                  <a:srgbClr val="7030A0"/>
                </a:solidFill>
              </a:rPr>
              <a:t>ля сайта</a:t>
            </a:r>
          </a:p>
          <a:p>
            <a:endParaRPr lang="ru-RU" sz="2000" dirty="0"/>
          </a:p>
        </p:txBody>
      </p:sp>
      <p:pic>
        <p:nvPicPr>
          <p:cNvPr id="1026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7604" y="5229200"/>
            <a:ext cx="2966396" cy="1486392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466728" cy="272231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Весной появляются маленькие ежата. Они похожи на маленькие кактусы.</a:t>
            </a:r>
            <a:endParaRPr lang="ru-RU" sz="2800" b="1" dirty="0"/>
          </a:p>
        </p:txBody>
      </p:sp>
      <p:pic>
        <p:nvPicPr>
          <p:cNvPr id="3" name="Рисунок 2" descr="ЕЖА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6672"/>
            <a:ext cx="4752528" cy="3564396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ЕЖИК С МАМОЙ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2924944"/>
            <a:ext cx="4898992" cy="3672408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144000" y="5517232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954055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8640"/>
            <a:ext cx="4114800" cy="171420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Маленькие ежата помещаются в ладошке взрослого человека.</a:t>
            </a:r>
            <a:endParaRPr lang="ru-RU" sz="2800" b="1" dirty="0"/>
          </a:p>
        </p:txBody>
      </p:sp>
      <p:pic>
        <p:nvPicPr>
          <p:cNvPr id="3" name="Рисунок 2" descr="ЕЖИК СПИТ МАЛЫШ.jpg"/>
          <p:cNvPicPr>
            <a:picLocks noChangeAspect="1"/>
          </p:cNvPicPr>
          <p:nvPr/>
        </p:nvPicPr>
        <p:blipFill>
          <a:blip r:embed="rId4" cstate="print"/>
          <a:srcRect l="9050" t="5901" r="19962" b="9051"/>
          <a:stretch>
            <a:fillRect/>
          </a:stretch>
        </p:blipFill>
        <p:spPr>
          <a:xfrm>
            <a:off x="3923928" y="2132856"/>
            <a:ext cx="4968552" cy="4464496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ЕЖОНОЕ333d.jpg"/>
          <p:cNvPicPr>
            <a:picLocks noChangeAspect="1"/>
          </p:cNvPicPr>
          <p:nvPr/>
        </p:nvPicPr>
        <p:blipFill>
          <a:blip r:embed="rId5" cstate="print"/>
          <a:srcRect l="10859" r="6532"/>
          <a:stretch>
            <a:fillRect/>
          </a:stretch>
        </p:blipFill>
        <p:spPr>
          <a:xfrm>
            <a:off x="179512" y="188640"/>
            <a:ext cx="4392488" cy="3987917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Ежата подросли и бегут за мамой по дорожке.</a:t>
            </a:r>
            <a:endParaRPr lang="ru-RU" sz="2800" b="1" dirty="0"/>
          </a:p>
        </p:txBody>
      </p:sp>
      <p:pic>
        <p:nvPicPr>
          <p:cNvPr id="3" name="Рисунок 2" descr="ЕЖИХА С ЕЖАТ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980728"/>
            <a:ext cx="7200800" cy="5400600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25062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Они любят кушать </a:t>
            </a:r>
            <a:r>
              <a:rPr lang="ru-RU" sz="2800" b="1" dirty="0"/>
              <a:t>я</a:t>
            </a:r>
            <a:r>
              <a:rPr lang="ru-RU" sz="2800" b="1" dirty="0" smtClean="0"/>
              <a:t>годы и фрукты.</a:t>
            </a:r>
            <a:endParaRPr lang="ru-RU" sz="2800" b="1" dirty="0"/>
          </a:p>
        </p:txBody>
      </p:sp>
      <p:pic>
        <p:nvPicPr>
          <p:cNvPr id="5" name="Рисунок 4" descr="ежик и яго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68960"/>
            <a:ext cx="5273283" cy="3521381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ЕЖИК С ЯГОДАМИ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88640"/>
            <a:ext cx="4536504" cy="3402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61256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Ёжик пришёл в гости и пьёт молочко.</a:t>
            </a:r>
            <a:endParaRPr lang="ru-RU" sz="2800" b="1" dirty="0"/>
          </a:p>
        </p:txBody>
      </p:sp>
      <p:pic>
        <p:nvPicPr>
          <p:cNvPr id="6" name="Рисунок 5" descr="ежик в го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8192910" cy="4608512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71420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Осенью ёжик делает себе домик из листиков – нору. Зимой его засыпает снегом и получается вот такой сугроб. Там он спит всю зиму, до весны.</a:t>
            </a:r>
            <a:endParaRPr lang="ru-RU" sz="2800" b="1" dirty="0"/>
          </a:p>
        </p:txBody>
      </p:sp>
      <p:pic>
        <p:nvPicPr>
          <p:cNvPr id="3" name="Рисунок 2" descr="ЕЖИК ЗИМУЕТ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996952"/>
            <a:ext cx="5639638" cy="3573016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ежик в садуу.jpg"/>
          <p:cNvPicPr>
            <a:picLocks noChangeAspect="1"/>
          </p:cNvPicPr>
          <p:nvPr/>
        </p:nvPicPr>
        <p:blipFill>
          <a:blip r:embed="rId6" cstate="print"/>
          <a:srcRect l="14544" b="12133"/>
          <a:stretch>
            <a:fillRect/>
          </a:stretch>
        </p:blipFill>
        <p:spPr>
          <a:xfrm>
            <a:off x="179512" y="1772816"/>
            <a:ext cx="4248472" cy="2760791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24528" y="5229200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932452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45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88632" cy="489654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	</a:t>
            </a:r>
            <a:r>
              <a:rPr lang="ru-RU" sz="5300" b="1" dirty="0" smtClean="0">
                <a:solidFill>
                  <a:srgbClr val="7030A0"/>
                </a:solidFill>
              </a:rPr>
              <a:t>ЗАГАДКА: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b="1" dirty="0" smtClean="0"/>
              <a:t>Лежала под ёлками </a:t>
            </a:r>
            <a:br>
              <a:rPr lang="ru-RU" b="1" dirty="0" smtClean="0"/>
            </a:br>
            <a:r>
              <a:rPr lang="ru-RU" b="1" dirty="0" smtClean="0"/>
              <a:t>Подушечка с иголками,</a:t>
            </a:r>
            <a:br>
              <a:rPr lang="ru-RU" b="1" dirty="0" smtClean="0"/>
            </a:br>
            <a:r>
              <a:rPr lang="ru-RU" b="1" dirty="0" smtClean="0"/>
              <a:t>Лежала, лежала,</a:t>
            </a:r>
            <a:br>
              <a:rPr lang="ru-RU" b="1" dirty="0" smtClean="0"/>
            </a:br>
            <a:r>
              <a:rPr lang="ru-RU" b="1" dirty="0" smtClean="0"/>
              <a:t>Да и побежала.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(ЁЖ)</a:t>
            </a:r>
            <a:endParaRPr lang="ru-RU" sz="4900" b="1" dirty="0"/>
          </a:p>
        </p:txBody>
      </p:sp>
      <p:pic>
        <p:nvPicPr>
          <p:cNvPr id="3" name="Рисунок 2" descr="ЕЖИК СВ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852936"/>
            <a:ext cx="3347864" cy="2232607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ЕЖ2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708920"/>
            <a:ext cx="2385432" cy="2417667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449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C -0.00573 0.00556 -0.00903 0.00718 -0.0158 0.00949 C -0.02309 0.01598 -0.03299 0.01621 -0.04149 0.01898 C -0.05677 0.02385 -0.07135 0.02963 -0.08576 0.03797 C -0.09288 0.04213 -0.1 0.04584 -0.10712 0.04954 C -0.1099 0.05093 -0.11285 0.05209 -0.1158 0.05324 C -0.11719 0.05394 -0.11997 0.0551 -0.11997 0.0551 C -0.13142 0.06551 -0.15365 0.07061 -0.16719 0.07431 C -0.19306 0.08148 -0.21944 0.09144 -0.24566 0.09514 C -0.25347 0.09769 -0.26042 0.09954 -0.26858 0.10093 C -0.28212 0.10672 -0.27413 0.10417 -0.29288 0.10672 C -0.30382 0.11019 -0.31493 0.11204 -0.32569 0.11621 C -0.32708 0.11667 -0.32865 0.11736 -0.33003 0.11806 C -0.33194 0.11922 -0.33368 0.12084 -0.33576 0.12176 C -0.34219 0.12454 -0.34931 0.12547 -0.35573 0.12755 C -0.36806 0.13148 -0.37865 0.13681 -0.39149 0.13889 C -0.40208 0.14422 -0.41337 0.14514 -0.42431 0.14861 C -0.43403 0.15162 -0.4434 0.15556 -0.45278 0.15996 C -0.46493 0.16551 -0.48021 0.16713 -0.49288 0.16945 C -0.50226 0.17338 -0.51163 0.17686 -0.52135 0.17894 C -0.53941 0.18866 -0.56233 0.19074 -0.58142 0.2 C -0.58854 0.20348 -0.59479 0.20857 -0.60139 0.2132 C -0.61545 0.22269 -0.63333 0.22778 -0.64861 0.23033 C -0.64965 0.23079 -0.66181 0.24051 -0.65712 0.23426 " pathEditMode="relative" ptsTypes="fffffffffffffffffffffffA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Ёж небольшое животное. Его спинка покрыта колючими иголками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ЕЖ 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340768"/>
            <a:ext cx="6768752" cy="5076564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Ежи живут в лесах, равнинах, возле кустарников, даже в парке.</a:t>
            </a:r>
            <a:endParaRPr lang="ru-RU" sz="2800" b="1" dirty="0"/>
          </a:p>
        </p:txBody>
      </p:sp>
      <p:pic>
        <p:nvPicPr>
          <p:cNvPr id="6" name="Рисунок 5" descr="ЕЖИК333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12776"/>
            <a:ext cx="6820767" cy="5112568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3541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Мордочка у него маленькая. Нос вытянут и постоянно влажный. А глазки, как чёрные бусинки.</a:t>
            </a:r>
            <a:endParaRPr lang="ru-RU" sz="2800" b="1" dirty="0"/>
          </a:p>
        </p:txBody>
      </p:sp>
      <p:pic>
        <p:nvPicPr>
          <p:cNvPr id="3" name="Рисунок 2" descr="ЕЖ СИМПАТИЧНАЯ МОРДА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281270"/>
            <a:ext cx="6408712" cy="5118959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Когда ежу грозит опасность, он быстро сворачивается в клубок, колючками наружу.</a:t>
            </a:r>
            <a:endParaRPr lang="ru-RU" sz="2800" b="1" dirty="0"/>
          </a:p>
        </p:txBody>
      </p:sp>
      <p:pic>
        <p:nvPicPr>
          <p:cNvPr id="3" name="Рисунок 2" descr="ЕЖ 657.jpg"/>
          <p:cNvPicPr>
            <a:picLocks noChangeAspect="1"/>
          </p:cNvPicPr>
          <p:nvPr/>
        </p:nvPicPr>
        <p:blipFill>
          <a:blip r:embed="rId4" cstate="print"/>
          <a:srcRect l="8603"/>
          <a:stretch>
            <a:fillRect/>
          </a:stretch>
        </p:blipFill>
        <p:spPr>
          <a:xfrm>
            <a:off x="971600" y="1412776"/>
            <a:ext cx="7020332" cy="5098383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Ёжик может шипеть на врага и показывать свои зубы.</a:t>
            </a:r>
            <a:r>
              <a:rPr lang="ru-RU" sz="2800" b="1" dirty="0"/>
              <a:t> </a:t>
            </a:r>
            <a:r>
              <a:rPr lang="ru-RU" sz="2800" b="1" dirty="0" smtClean="0"/>
              <a:t>Смотрите какие они у него острые.</a:t>
            </a:r>
            <a:endParaRPr lang="ru-RU" sz="2800" b="1" dirty="0"/>
          </a:p>
        </p:txBody>
      </p:sp>
      <p:pic>
        <p:nvPicPr>
          <p:cNvPr id="3" name="Рисунок 2" descr="ЕЖИК ШИПИТ.jpg"/>
          <p:cNvPicPr>
            <a:picLocks noChangeAspect="1"/>
          </p:cNvPicPr>
          <p:nvPr/>
        </p:nvPicPr>
        <p:blipFill>
          <a:blip r:embed="rId4" cstate="print"/>
          <a:srcRect l="3109" t="4531" r="2584" b="6357"/>
          <a:stretch>
            <a:fillRect/>
          </a:stretch>
        </p:blipFill>
        <p:spPr>
          <a:xfrm>
            <a:off x="683568" y="1628800"/>
            <a:ext cx="7441233" cy="4824536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Ежи днём стараются спать, а ночью выходят на охоту.</a:t>
            </a:r>
            <a:br>
              <a:rPr lang="ru-RU" sz="2800" b="1" dirty="0" smtClean="0"/>
            </a:br>
            <a:r>
              <a:rPr lang="ru-RU" sz="2800" b="1" dirty="0" smtClean="0"/>
              <a:t>Ёжик спит.</a:t>
            </a:r>
            <a:endParaRPr lang="ru-RU" sz="2800" b="1" dirty="0"/>
          </a:p>
        </p:txBody>
      </p:sp>
      <p:pic>
        <p:nvPicPr>
          <p:cNvPr id="3" name="Рисунок 2" descr="ЕЖИК СП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268760"/>
            <a:ext cx="6840760" cy="5153372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717032"/>
            <a:ext cx="4320480" cy="29432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Посмотрите какие у ежа острые коготки.</a:t>
            </a:r>
            <a:br>
              <a:rPr lang="ru-RU" sz="2800" b="1" dirty="0" smtClean="0"/>
            </a:br>
            <a:r>
              <a:rPr lang="ru-RU" sz="2800" b="1" dirty="0" smtClean="0"/>
              <a:t>На рисунке изображены следы от лапок ежа.</a:t>
            </a:r>
            <a:endParaRPr lang="ru-RU" sz="2800" b="1" dirty="0"/>
          </a:p>
        </p:txBody>
      </p:sp>
      <p:pic>
        <p:nvPicPr>
          <p:cNvPr id="3" name="Рисунок 2" descr="ежижк следы.gif"/>
          <p:cNvPicPr>
            <a:picLocks noChangeAspect="1"/>
          </p:cNvPicPr>
          <p:nvPr/>
        </p:nvPicPr>
        <p:blipFill>
          <a:blip r:embed="rId5" cstate="print"/>
          <a:srcRect t="46713" r="29817" b="7325"/>
          <a:stretch>
            <a:fillRect/>
          </a:stretch>
        </p:blipFill>
        <p:spPr>
          <a:xfrm>
            <a:off x="525337" y="4077072"/>
            <a:ext cx="216826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ежик лап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04664"/>
            <a:ext cx="8489235" cy="3096344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468544" y="6309320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939653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Ежи хорошо умеют плавать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ЕЖИК ПЛЫВЕТ11.jpg"/>
          <p:cNvPicPr>
            <a:picLocks noChangeAspect="1"/>
          </p:cNvPicPr>
          <p:nvPr/>
        </p:nvPicPr>
        <p:blipFill>
          <a:blip r:embed="rId4" cstate="print"/>
          <a:srcRect l="8824"/>
          <a:stretch>
            <a:fillRect/>
          </a:stretch>
        </p:blipFill>
        <p:spPr>
          <a:xfrm>
            <a:off x="683568" y="980728"/>
            <a:ext cx="7560840" cy="5545633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ЕЖ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ЕЖИК</Template>
  <TotalTime>2</TotalTime>
  <Words>174</Words>
  <Application>Microsoft Office PowerPoint</Application>
  <PresentationFormat>Экран (4:3)</PresentationFormat>
  <Paragraphs>19</Paragraphs>
  <Slides>16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ЕЖИК</vt:lpstr>
      <vt:lpstr> ЗАБАВНЫЕ  ЖИВОТНЫЕ         ЁЖ</vt:lpstr>
      <vt:lpstr>Ёж небольшое животное. Его спинка покрыта колючими иголками.</vt:lpstr>
      <vt:lpstr>Ежи живут в лесах, равнинах, возле кустарников, даже в парке.</vt:lpstr>
      <vt:lpstr>Мордочка у него маленькая. Нос вытянут и постоянно влажный. А глазки, как чёрные бусинки.</vt:lpstr>
      <vt:lpstr>Когда ежу грозит опасность, он быстро сворачивается в клубок, колючками наружу.</vt:lpstr>
      <vt:lpstr>Ёжик может шипеть на врага и показывать свои зубы. Смотрите какие они у него острые.</vt:lpstr>
      <vt:lpstr>Ежи днём стараются спать, а ночью выходят на охоту. Ёжик спит.</vt:lpstr>
      <vt:lpstr>Посмотрите какие у ежа острые коготки. На рисунке изображены следы от лапок ежа.</vt:lpstr>
      <vt:lpstr>Ежи хорошо умеют плавать.</vt:lpstr>
      <vt:lpstr>Весной появляются маленькие ежата. Они похожи на маленькие кактусы.</vt:lpstr>
      <vt:lpstr>Маленькие ежата помещаются в ладошке взрослого человека.</vt:lpstr>
      <vt:lpstr>Ежата подросли и бегут за мамой по дорожке.</vt:lpstr>
      <vt:lpstr>Они любят кушать ягоды и фрукты.</vt:lpstr>
      <vt:lpstr>Ёжик пришёл в гости и пьёт молочко.</vt:lpstr>
      <vt:lpstr>Осенью ёжик делает себе домик из листиков – нору. Зимой его засыпает снегом и получается вот такой сугроб. Там он спит всю зиму, до весны.</vt:lpstr>
      <vt:lpstr> ЗАГАДКА: Лежала под ёлками  Подушечка с иголками, Лежала, лежала, Да и побежала. (ЁЖ)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ЗАБАВНЫЕ  ЖИВОТНЫЕ         ЁЖ</dc:title>
  <dc:creator>Сергей</dc:creator>
  <cp:lastModifiedBy>Пользователь</cp:lastModifiedBy>
  <cp:revision>1</cp:revision>
  <dcterms:created xsi:type="dcterms:W3CDTF">2014-06-08T04:53:23Z</dcterms:created>
  <dcterms:modified xsi:type="dcterms:W3CDTF">2014-06-19T10:02:19Z</dcterms:modified>
</cp:coreProperties>
</file>