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59" r:id="rId4"/>
    <p:sldId id="271" r:id="rId5"/>
    <p:sldId id="260" r:id="rId6"/>
    <p:sldId id="276" r:id="rId7"/>
    <p:sldId id="275" r:id="rId8"/>
    <p:sldId id="262" r:id="rId9"/>
    <p:sldId id="263" r:id="rId10"/>
    <p:sldId id="264" r:id="rId11"/>
    <p:sldId id="277" r:id="rId12"/>
    <p:sldId id="265" r:id="rId13"/>
    <p:sldId id="266" r:id="rId14"/>
    <p:sldId id="26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BAA0-618E-40B5-895F-C0F34FC3D061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D13F-6339-4899-85C0-18AF90A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6" Type="http://schemas.openxmlformats.org/officeDocument/2006/relationships/image" Target="../media/image31.jpeg"/><Relationship Id="rId5" Type="http://schemas.openxmlformats.org/officeDocument/2006/relationships/image" Target="../media/image32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jpeg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33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7.wav"/><Relationship Id="rId7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9.png"/><Relationship Id="rId4" Type="http://schemas.openxmlformats.org/officeDocument/2006/relationships/audio" Target="../media/audio8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5" Type="http://schemas.openxmlformats.org/officeDocument/2006/relationships/image" Target="../media/image1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РУССКИЕ  НАРОДНЫЕ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1916832"/>
            <a:ext cx="3168352" cy="20162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Автор презентации: Марина Шадрина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для сайта</a:t>
            </a:r>
          </a:p>
        </p:txBody>
      </p:sp>
      <p:pic>
        <p:nvPicPr>
          <p:cNvPr id="4" name="Picture 2" descr="C:\Users\73B5~1\AppData\Local\Temp\Rar$DI01.630\img295.jpg"/>
          <p:cNvPicPr>
            <a:picLocks noChangeAspect="1" noChangeArrowheads="1"/>
          </p:cNvPicPr>
          <p:nvPr/>
        </p:nvPicPr>
        <p:blipFill>
          <a:blip r:embed="rId3" cstate="print"/>
          <a:srcRect l="12996" t="4266" r="19134" b="24401"/>
          <a:stretch>
            <a:fillRect/>
          </a:stretch>
        </p:blipFill>
        <p:spPr bwMode="auto">
          <a:xfrm>
            <a:off x="251520" y="1700808"/>
            <a:ext cx="2229849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73B5~1\AppData\Local\Temp\Rar$DI02.837\img310.jpg"/>
          <p:cNvPicPr>
            <a:picLocks noChangeAspect="1" noChangeArrowheads="1"/>
          </p:cNvPicPr>
          <p:nvPr/>
        </p:nvPicPr>
        <p:blipFill>
          <a:blip r:embed="rId4" cstate="print"/>
          <a:srcRect t="11151" r="3249" b="9051"/>
          <a:stretch>
            <a:fillRect/>
          </a:stretch>
        </p:blipFill>
        <p:spPr bwMode="auto">
          <a:xfrm>
            <a:off x="1763688" y="2204864"/>
            <a:ext cx="2016224" cy="2287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73B5~1\AppData\Local\Temp\Rar$DI56.903\img309.jpg"/>
          <p:cNvPicPr>
            <a:picLocks noChangeAspect="1" noChangeArrowheads="1"/>
          </p:cNvPicPr>
          <p:nvPr/>
        </p:nvPicPr>
        <p:blipFill>
          <a:blip r:embed="rId5" cstate="print"/>
          <a:srcRect l="24595" t="28350" r="-3560" b="-7098"/>
          <a:stretch>
            <a:fillRect/>
          </a:stretch>
        </p:blipFill>
        <p:spPr bwMode="auto">
          <a:xfrm>
            <a:off x="3059832" y="2564904"/>
            <a:ext cx="2232248" cy="2744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73B5~1\AppData\Local\Temp\Rar$DI00.236\img322.jpg"/>
          <p:cNvPicPr>
            <a:picLocks noChangeAspect="1" noChangeArrowheads="1"/>
          </p:cNvPicPr>
          <p:nvPr/>
        </p:nvPicPr>
        <p:blipFill>
          <a:blip r:embed="rId6" cstate="print"/>
          <a:srcRect l="24549" t="14300" b="14301"/>
          <a:stretch>
            <a:fillRect/>
          </a:stretch>
        </p:blipFill>
        <p:spPr bwMode="auto">
          <a:xfrm>
            <a:off x="395536" y="3717032"/>
            <a:ext cx="1944216" cy="2530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73B5~1\AppData\Local\Temp\Rar$DI28.858\img326.jpg"/>
          <p:cNvPicPr>
            <a:picLocks noChangeAspect="1" noChangeArrowheads="1"/>
          </p:cNvPicPr>
          <p:nvPr/>
        </p:nvPicPr>
        <p:blipFill>
          <a:blip r:embed="rId7" cstate="print"/>
          <a:srcRect l="25451" t="16400" r="-1985" b="16401"/>
          <a:stretch>
            <a:fillRect/>
          </a:stretch>
        </p:blipFill>
        <p:spPr bwMode="auto">
          <a:xfrm>
            <a:off x="1547664" y="4149080"/>
            <a:ext cx="2064430" cy="249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933056"/>
            <a:ext cx="3110411" cy="1558555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324528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А медведи пришли домой голодные и захотели обедать. </a:t>
            </a:r>
            <a:br>
              <a:rPr lang="ru-RU" sz="2000" b="1" dirty="0" smtClean="0"/>
            </a:br>
            <a:r>
              <a:rPr lang="ru-RU" sz="2000" b="1" dirty="0" smtClean="0"/>
              <a:t>Большой медведь взял свою миску и заревел: - Кто ел из моей миски?</a:t>
            </a:r>
            <a:br>
              <a:rPr lang="ru-RU" sz="2000" b="1" dirty="0" smtClean="0"/>
            </a:br>
            <a:r>
              <a:rPr lang="ru-RU" sz="2000" b="1" dirty="0" smtClean="0"/>
              <a:t>Медведица – мама посмотрела на свою миску и зарычала: -Кто ел из моей миски?</a:t>
            </a:r>
            <a:endParaRPr lang="ru-RU" sz="2000" b="1" dirty="0"/>
          </a:p>
        </p:txBody>
      </p:sp>
      <p:pic>
        <p:nvPicPr>
          <p:cNvPr id="8194" name="Picture 2" descr="C:\Users\73B5~1\AppData\Local\Temp\Rar$DI25.233\img317.jpg"/>
          <p:cNvPicPr>
            <a:picLocks noChangeAspect="1" noChangeArrowheads="1"/>
          </p:cNvPicPr>
          <p:nvPr/>
        </p:nvPicPr>
        <p:blipFill>
          <a:blip r:embed="rId3" cstate="print"/>
          <a:srcRect t="4200" r="33574" b="30701"/>
          <a:stretch>
            <a:fillRect/>
          </a:stretch>
        </p:blipFill>
        <p:spPr bwMode="auto">
          <a:xfrm>
            <a:off x="1259632" y="1196752"/>
            <a:ext cx="4032448" cy="5319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73B5~1\AppData\Local\Temp\Rar$DI25.233\img317.jpg"/>
          <p:cNvPicPr>
            <a:picLocks noChangeAspect="1" noChangeArrowheads="1"/>
          </p:cNvPicPr>
          <p:nvPr/>
        </p:nvPicPr>
        <p:blipFill>
          <a:blip r:embed="rId3" cstate="print"/>
          <a:srcRect l="51985" t="4200" r="-1383" b="30701"/>
          <a:stretch>
            <a:fillRect/>
          </a:stretch>
        </p:blipFill>
        <p:spPr bwMode="auto">
          <a:xfrm>
            <a:off x="4355976" y="1268760"/>
            <a:ext cx="3528392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612560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А медвежонок увидел свою пустую миску и запищал тонким голосом: </a:t>
            </a:r>
            <a:br>
              <a:rPr lang="ru-RU" sz="2200" b="1" dirty="0" smtClean="0"/>
            </a:br>
            <a:r>
              <a:rPr lang="ru-RU" sz="2200" b="1" dirty="0" smtClean="0"/>
              <a:t>-Кто ел из моей миски и всё съел?</a:t>
            </a:r>
            <a:br>
              <a:rPr lang="ru-RU" sz="2200" b="1" dirty="0" smtClean="0"/>
            </a:br>
            <a:r>
              <a:rPr lang="ru-RU" sz="2200" b="1" dirty="0" smtClean="0"/>
              <a:t> Потом медвежонок посмотрел на сломанный стульчик и пропищал: </a:t>
            </a:r>
            <a:br>
              <a:rPr lang="ru-RU" sz="2200" b="1" dirty="0" smtClean="0"/>
            </a:br>
            <a:r>
              <a:rPr lang="ru-RU" sz="2200" b="1" dirty="0" smtClean="0"/>
              <a:t>-Кто сидел на моём стуле и сломал его?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Users\73B5~1\AppData\Local\Temp\Rar$DI09.917\img318.jpg"/>
          <p:cNvPicPr>
            <a:picLocks noChangeAspect="1" noChangeArrowheads="1"/>
          </p:cNvPicPr>
          <p:nvPr/>
        </p:nvPicPr>
        <p:blipFill>
          <a:blip r:embed="rId3" cstate="print"/>
          <a:srcRect t="33600" b="3401"/>
          <a:stretch>
            <a:fillRect/>
          </a:stretch>
        </p:blipFill>
        <p:spPr bwMode="auto">
          <a:xfrm>
            <a:off x="1403648" y="1484784"/>
            <a:ext cx="5850666" cy="5069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684568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3B5~1\AppData\Local\Temp\Rar$DI01.047\img316.jpg"/>
          <p:cNvPicPr>
            <a:picLocks noChangeAspect="1" noChangeArrowheads="1"/>
          </p:cNvPicPr>
          <p:nvPr/>
        </p:nvPicPr>
        <p:blipFill>
          <a:blip r:embed="rId3" cstate="print"/>
          <a:srcRect t="25850" r="-6859" b="5901"/>
          <a:stretch>
            <a:fillRect/>
          </a:stretch>
        </p:blipFill>
        <p:spPr bwMode="auto">
          <a:xfrm>
            <a:off x="2267744" y="1268760"/>
            <a:ext cx="5328592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73B5~1\AppData\Local\Temp\Rar$DI33.045\img321.jpg"/>
          <p:cNvPicPr>
            <a:picLocks noChangeAspect="1" noChangeArrowheads="1"/>
          </p:cNvPicPr>
          <p:nvPr/>
        </p:nvPicPr>
        <p:blipFill>
          <a:blip r:embed="rId4" cstate="print"/>
          <a:srcRect l="17033" t="16765" r="52604" b="52542"/>
          <a:stretch>
            <a:fillRect/>
          </a:stretch>
        </p:blipFill>
        <p:spPr bwMode="auto">
          <a:xfrm>
            <a:off x="0" y="908720"/>
            <a:ext cx="3366690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73B5~1\AppData\Local\Temp\Rar$DI29.213\img319.jpg"/>
          <p:cNvPicPr>
            <a:picLocks noChangeAspect="1" noChangeArrowheads="1"/>
          </p:cNvPicPr>
          <p:nvPr/>
        </p:nvPicPr>
        <p:blipFill>
          <a:blip r:embed="rId5" cstate="print"/>
          <a:srcRect l="8840" t="17558" r="57220" b="48772"/>
          <a:stretch>
            <a:fillRect/>
          </a:stretch>
        </p:blipFill>
        <p:spPr bwMode="auto">
          <a:xfrm>
            <a:off x="1475656" y="2996952"/>
            <a:ext cx="2855002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73B5~1\AppData\Local\Temp\Rar$DI09.917\img318.jpg"/>
          <p:cNvPicPr>
            <a:picLocks noChangeAspect="1" noChangeArrowheads="1"/>
          </p:cNvPicPr>
          <p:nvPr/>
        </p:nvPicPr>
        <p:blipFill>
          <a:blip r:embed="rId6" cstate="print"/>
          <a:srcRect l="10469" t="33600" r="44615" b="6441"/>
          <a:stretch>
            <a:fillRect/>
          </a:stretch>
        </p:blipFill>
        <p:spPr bwMode="auto">
          <a:xfrm>
            <a:off x="6516216" y="3685089"/>
            <a:ext cx="1728192" cy="3172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77281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И медведи пошли в спальню.</a:t>
            </a:r>
            <a:br>
              <a:rPr lang="ru-RU" sz="2000" b="1" dirty="0" smtClean="0"/>
            </a:br>
            <a:r>
              <a:rPr lang="ru-RU" sz="2000" b="1" dirty="0" smtClean="0"/>
              <a:t>-Кто ложился на мою постель и смял её? – заревел медведь – папа страшным голосом. </a:t>
            </a:r>
            <a:br>
              <a:rPr lang="ru-RU" sz="2000" b="1" dirty="0" smtClean="0"/>
            </a:br>
            <a:r>
              <a:rPr lang="ru-RU" sz="2000" b="1" dirty="0" smtClean="0"/>
              <a:t>-Кто ложился в мою постель и смял  её? – зарычала медведица – мама.</a:t>
            </a:r>
            <a:br>
              <a:rPr lang="ru-RU" sz="2000" b="1" dirty="0" smtClean="0"/>
            </a:br>
            <a:r>
              <a:rPr lang="ru-RU" sz="2000" b="1" dirty="0" smtClean="0"/>
              <a:t>А медвежонок заглянул в свою постельку и запищал: -Ой, кто-то спит в моей кроватке! Мама, папа идите скорее сюда!</a:t>
            </a:r>
            <a:endParaRPr lang="ru-RU" sz="2000" b="1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24528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1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ЕТО, Д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47652"/>
            <a:ext cx="9144000" cy="5410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73B5~1\AppData\Local\Temp\Rar$DI33.045\img321.jpg"/>
          <p:cNvPicPr>
            <a:picLocks noChangeAspect="1" noChangeArrowheads="1"/>
          </p:cNvPicPr>
          <p:nvPr/>
        </p:nvPicPr>
        <p:blipFill>
          <a:blip r:embed="rId5" cstate="print"/>
          <a:srcRect l="17831" t="18146" r="43813" b="53683"/>
          <a:stretch>
            <a:fillRect/>
          </a:stretch>
        </p:blipFill>
        <p:spPr bwMode="auto">
          <a:xfrm>
            <a:off x="3923928" y="2204864"/>
            <a:ext cx="3641547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94096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Громкие голоса разбудили девочку. Она открыла глаза, увидела медведей и бросилась к окну. Окно было открыто, девочка выскочила в него и убежала. 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Picture 2" descr="C:\Users\73B5~1\AppData\Local\Temp\Rar$DI31.573\img320.jpg"/>
          <p:cNvPicPr>
            <a:picLocks noChangeAspect="1" noChangeArrowheads="1"/>
          </p:cNvPicPr>
          <p:nvPr/>
        </p:nvPicPr>
        <p:blipFill>
          <a:blip r:embed="rId6" cstate="print"/>
          <a:srcRect t="30050" b="9051"/>
          <a:stretch>
            <a:fillRect/>
          </a:stretch>
        </p:blipFill>
        <p:spPr bwMode="auto">
          <a:xfrm>
            <a:off x="5796136" y="3902822"/>
            <a:ext cx="3528392" cy="2955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73B5~1\AppData\Local\Temp\Rar$DI29.213\img319.jpg"/>
          <p:cNvPicPr>
            <a:picLocks noChangeAspect="1" noChangeArrowheads="1"/>
          </p:cNvPicPr>
          <p:nvPr/>
        </p:nvPicPr>
        <p:blipFill>
          <a:blip r:embed="rId7" cstate="print"/>
          <a:srcRect l="2888" t="10101" r="1125" b="39500"/>
          <a:stretch>
            <a:fillRect/>
          </a:stretch>
        </p:blipFill>
        <p:spPr bwMode="auto">
          <a:xfrm>
            <a:off x="0" y="1916832"/>
            <a:ext cx="6228184" cy="4497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9756576" y="5301208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61256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3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C 0.01545 0.00996 0.03854 0.00857 0.05434 0.0095 C 0.06857 0.01413 0.08541 0.02593 0.1 0.02663 C 0.14531 0.02848 0.12951 0.02848 0.14722 0.02848 " pathEditMode="relative" ptsTypes="fffA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 медведи не догнали её.</a:t>
            </a:r>
            <a:endParaRPr lang="ru-RU" sz="2400" b="1" dirty="0"/>
          </a:p>
        </p:txBody>
      </p:sp>
      <p:pic>
        <p:nvPicPr>
          <p:cNvPr id="12290" name="Picture 2" descr="C:\Users\73B5~1\AppData\Local\Temp\Rar$DI33.045\img321.jpg"/>
          <p:cNvPicPr>
            <a:picLocks noChangeAspect="1" noChangeArrowheads="1"/>
          </p:cNvPicPr>
          <p:nvPr/>
        </p:nvPicPr>
        <p:blipFill>
          <a:blip r:embed="rId4" cstate="print"/>
          <a:srcRect t="9051" r="5235" b="45800"/>
          <a:stretch>
            <a:fillRect/>
          </a:stretch>
        </p:blipFill>
        <p:spPr bwMode="auto">
          <a:xfrm>
            <a:off x="0" y="980728"/>
            <a:ext cx="8462001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73B5~1\AppData\Local\Temp\Rar$DI33.045\img321.jpg"/>
          <p:cNvPicPr>
            <a:picLocks noChangeAspect="1" noChangeArrowheads="1"/>
          </p:cNvPicPr>
          <p:nvPr/>
        </p:nvPicPr>
        <p:blipFill>
          <a:blip r:embed="rId4" cstate="print"/>
          <a:srcRect l="52540" t="25721" r="25488" b="52746"/>
          <a:stretch>
            <a:fillRect/>
          </a:stretch>
        </p:blipFill>
        <p:spPr bwMode="auto">
          <a:xfrm>
            <a:off x="5004048" y="3140968"/>
            <a:ext cx="165618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73B5~1\AppData\Local\Temp\Rar$DI33.045\img321.jpg"/>
          <p:cNvPicPr>
            <a:picLocks noChangeAspect="1" noChangeArrowheads="1"/>
          </p:cNvPicPr>
          <p:nvPr/>
        </p:nvPicPr>
        <p:blipFill>
          <a:blip r:embed="rId4" cstate="print"/>
          <a:srcRect l="44899" t="10440" r="34085" b="67333"/>
          <a:stretch>
            <a:fillRect/>
          </a:stretch>
        </p:blipFill>
        <p:spPr bwMode="auto">
          <a:xfrm>
            <a:off x="4139952" y="2924944"/>
            <a:ext cx="1872208" cy="2723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73B5~1\AppData\Local\Temp\Rar$DI33.045\img321.jpg"/>
          <p:cNvPicPr>
            <a:picLocks noChangeAspect="1" noChangeArrowheads="1"/>
          </p:cNvPicPr>
          <p:nvPr/>
        </p:nvPicPr>
        <p:blipFill>
          <a:blip r:embed="rId4" cstate="print"/>
          <a:srcRect l="44899" t="10440" r="34085" b="67333"/>
          <a:stretch>
            <a:fillRect/>
          </a:stretch>
        </p:blipFill>
        <p:spPr bwMode="auto">
          <a:xfrm>
            <a:off x="5004048" y="1916832"/>
            <a:ext cx="2448272" cy="3561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73B5~1\AppData\Local\Temp\Rar$DI33.045\img321.jpg"/>
          <p:cNvPicPr>
            <a:picLocks noChangeAspect="1" noChangeArrowheads="1"/>
          </p:cNvPicPr>
          <p:nvPr/>
        </p:nvPicPr>
        <p:blipFill>
          <a:blip r:embed="rId4" cstate="print"/>
          <a:srcRect l="50629" t="25027" r="25488" b="50662"/>
          <a:stretch>
            <a:fillRect/>
          </a:stretch>
        </p:blipFill>
        <p:spPr bwMode="auto">
          <a:xfrm>
            <a:off x="4067944" y="3429000"/>
            <a:ext cx="180020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6093296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8778E-17 C 0.01753 0.00555 0.03403 0.01527 0.05156 0.02083 C 0.05955 0.02824 0.07066 0.02708 0.08003 0.02847 C 0.09809 0.03426 0.11441 0.04398 0.13298 0.04745 C 0.14236 0.05162 0.15191 0.05254 0.16146 0.05509 C 0.17621 0.05879 0.1908 0.06389 0.20573 0.06666 C 0.21562 0.07083 0.22691 0.07245 0.23715 0.07407 C 0.26944 0.08588 0.29844 0.08449 0.33298 0.08564 C 0.37413 0.09467 0.41562 0.09143 0.45729 0.09143 " pathEditMode="relative" ptsTypes="ffffffff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700808"/>
            <a:ext cx="49788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 презентации: Марина Шадрина</a:t>
            </a:r>
            <a:endParaRPr lang="ru-RU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сайта</a:t>
            </a:r>
            <a:endParaRPr lang="ru-RU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501008"/>
            <a:ext cx="6204280" cy="3108821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36912"/>
            <a:ext cx="267464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73B5~1\AppData\Local\Temp\Rar$DI02.837\img310.jpg"/>
          <p:cNvPicPr>
            <a:picLocks noChangeAspect="1" noChangeArrowheads="1"/>
          </p:cNvPicPr>
          <p:nvPr/>
        </p:nvPicPr>
        <p:blipFill>
          <a:blip r:embed="rId3" cstate="print"/>
          <a:srcRect t="11151" r="3249" b="9051"/>
          <a:stretch>
            <a:fillRect/>
          </a:stretch>
        </p:blipFill>
        <p:spPr bwMode="auto">
          <a:xfrm>
            <a:off x="3491880" y="404664"/>
            <a:ext cx="5209210" cy="5908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бабушка сказзочницы.jpg"/>
          <p:cNvPicPr>
            <a:picLocks noChangeAspect="1"/>
          </p:cNvPicPr>
          <p:nvPr/>
        </p:nvPicPr>
        <p:blipFill>
          <a:blip r:embed="rId4" cstate="print"/>
          <a:srcRect l="8231" r="32505" b="11843"/>
          <a:stretch>
            <a:fillRect/>
          </a:stretch>
        </p:blipFill>
        <p:spPr>
          <a:xfrm>
            <a:off x="611560" y="1772816"/>
            <a:ext cx="2592288" cy="4620079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8285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3B5~1\AppData\Local\Temp\Rar$DI14.889\img312.jpg"/>
          <p:cNvPicPr>
            <a:picLocks noChangeAspect="1" noChangeArrowheads="1"/>
          </p:cNvPicPr>
          <p:nvPr/>
        </p:nvPicPr>
        <p:blipFill>
          <a:blip r:embed="rId4" cstate="print"/>
          <a:srcRect t="4851" r="8123" b="31100"/>
          <a:stretch>
            <a:fillRect/>
          </a:stretch>
        </p:blipFill>
        <p:spPr bwMode="auto">
          <a:xfrm>
            <a:off x="0" y="260648"/>
            <a:ext cx="5256584" cy="604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73B5~1\AppData\Local\Temp\Rar$DI12.827\img311.jpg"/>
          <p:cNvPicPr>
            <a:picLocks noChangeAspect="1" noChangeArrowheads="1"/>
          </p:cNvPicPr>
          <p:nvPr/>
        </p:nvPicPr>
        <p:blipFill>
          <a:blip r:embed="rId5" cstate="print"/>
          <a:srcRect t="35300" r="1805" b="-399"/>
          <a:stretch>
            <a:fillRect/>
          </a:stretch>
        </p:blipFill>
        <p:spPr bwMode="auto">
          <a:xfrm>
            <a:off x="3815408" y="2060848"/>
            <a:ext cx="5328592" cy="4941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171400"/>
            <a:ext cx="4427984" cy="27809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Одна девочка пошла погулять в лес. В лесу она заблудилась и стала искать дорогу домой, да не нашла. Плутала она плутала, да и пришла к домику. </a:t>
            </a:r>
            <a:br>
              <a:rPr lang="ru-RU" sz="2000" b="1" dirty="0" smtClean="0"/>
            </a:br>
            <a:r>
              <a:rPr lang="ru-RU" sz="2000" b="1" dirty="0" smtClean="0"/>
              <a:t>Дверь была отворена, девочка и вошла.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5661248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24528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ЛЕТО, ДЕН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6288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А в домике этом жили три медведя: самый большой медведь – папа, поменьше медведица – мама и маленький медвежонок. </a:t>
            </a:r>
            <a:br>
              <a:rPr lang="ru-RU" sz="2000" b="1" dirty="0" smtClean="0"/>
            </a:br>
            <a:r>
              <a:rPr lang="ru-RU" sz="2000" b="1" dirty="0" smtClean="0"/>
              <a:t>Медведей не было дома – они ушли гулять в лесу.</a:t>
            </a:r>
            <a:endParaRPr lang="ru-RU" sz="2000" b="1" dirty="0"/>
          </a:p>
        </p:txBody>
      </p:sp>
      <p:pic>
        <p:nvPicPr>
          <p:cNvPr id="10" name="Рисунок 9" descr="медведи.jpg"/>
          <p:cNvPicPr>
            <a:picLocks noChangeAspect="1"/>
          </p:cNvPicPr>
          <p:nvPr/>
        </p:nvPicPr>
        <p:blipFill>
          <a:blip r:embed="rId7" cstate="print"/>
          <a:srcRect l="38640" t="39249" r="34481" b="12851"/>
          <a:stretch>
            <a:fillRect/>
          </a:stretch>
        </p:blipFill>
        <p:spPr>
          <a:xfrm>
            <a:off x="-180528" y="3778327"/>
            <a:ext cx="2160240" cy="3079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медведи.jpg"/>
          <p:cNvPicPr>
            <a:picLocks noChangeAspect="1"/>
          </p:cNvPicPr>
          <p:nvPr/>
        </p:nvPicPr>
        <p:blipFill>
          <a:blip r:embed="rId7" cstate="print"/>
          <a:srcRect l="53759" t="24150" r="21041" b="19151"/>
          <a:stretch>
            <a:fillRect/>
          </a:stretch>
        </p:blipFill>
        <p:spPr>
          <a:xfrm>
            <a:off x="1043608" y="2852936"/>
            <a:ext cx="2040227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73B5~1\AppData\Local\Temp\Rar$DI33.045\img321.jpg"/>
          <p:cNvPicPr>
            <a:picLocks noChangeAspect="1" noChangeArrowheads="1"/>
          </p:cNvPicPr>
          <p:nvPr/>
        </p:nvPicPr>
        <p:blipFill>
          <a:blip r:embed="rId8" cstate="print"/>
          <a:srcRect l="17735" t="17779" r="49370" b="52051"/>
          <a:stretch>
            <a:fillRect/>
          </a:stretch>
        </p:blipFill>
        <p:spPr bwMode="auto">
          <a:xfrm>
            <a:off x="2627784" y="2348880"/>
            <a:ext cx="3168352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468544" y="5013176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9396536" y="4365104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468544" y="3861048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396536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3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ОЛ И МАША.jpg"/>
          <p:cNvPicPr>
            <a:picLocks noChangeAspect="1"/>
          </p:cNvPicPr>
          <p:nvPr/>
        </p:nvPicPr>
        <p:blipFill>
          <a:blip r:embed="rId3" cstate="print"/>
          <a:srcRect b="36350"/>
          <a:stretch>
            <a:fillRect/>
          </a:stretch>
        </p:blipFill>
        <p:spPr>
          <a:xfrm>
            <a:off x="0" y="980728"/>
            <a:ext cx="9144000" cy="5877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4847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В домике было две комнаты: одна столовая, другая – спальня. В столовой девочка увидела три миски с кашей. Она села на самый большой стул и съела немного из самой большой миски.</a:t>
            </a:r>
            <a:endParaRPr lang="ru-RU" sz="2000" b="1" dirty="0"/>
          </a:p>
        </p:txBody>
      </p:sp>
      <p:pic>
        <p:nvPicPr>
          <p:cNvPr id="7" name="Рисунок 6" descr="маша 111.jpg"/>
          <p:cNvPicPr>
            <a:picLocks noChangeAspect="1"/>
          </p:cNvPicPr>
          <p:nvPr/>
        </p:nvPicPr>
        <p:blipFill>
          <a:blip r:embed="rId4" cstate="print"/>
          <a:srcRect t="-5488" r="63838" b="48950"/>
          <a:stretch>
            <a:fillRect/>
          </a:stretch>
        </p:blipFill>
        <p:spPr>
          <a:xfrm>
            <a:off x="5364088" y="1196752"/>
            <a:ext cx="2376264" cy="4451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9005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Потом она попробовала из средней миски, а потом села на маленький стульчик и попробовала из маленькой миски. Эта каша показалась ей самой вкусной, и девочка съела её всю.</a:t>
            </a:r>
            <a:endParaRPr lang="ru-RU" sz="2000" b="1" dirty="0"/>
          </a:p>
        </p:txBody>
      </p:sp>
      <p:pic>
        <p:nvPicPr>
          <p:cNvPr id="1026" name="Picture 2" descr="C:\Users\73B5~1\AppData\Local\Temp\Rar$DI02.008\img313.jpg"/>
          <p:cNvPicPr>
            <a:picLocks noChangeAspect="1" noChangeArrowheads="1"/>
          </p:cNvPicPr>
          <p:nvPr/>
        </p:nvPicPr>
        <p:blipFill>
          <a:blip r:embed="rId3" cstate="print"/>
          <a:srcRect t="33600" r="-3833" b="4451"/>
          <a:stretch>
            <a:fillRect/>
          </a:stretch>
        </p:blipFill>
        <p:spPr bwMode="auto">
          <a:xfrm>
            <a:off x="0" y="1412776"/>
            <a:ext cx="5364088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73B5~1\AppData\Local\Temp\Rar$DI06.076\img314.jpg"/>
          <p:cNvPicPr>
            <a:picLocks noChangeAspect="1" noChangeArrowheads="1"/>
          </p:cNvPicPr>
          <p:nvPr/>
        </p:nvPicPr>
        <p:blipFill>
          <a:blip r:embed="rId4" cstate="print"/>
          <a:srcRect l="-10108" t="30849" r="11202" b="7221"/>
          <a:stretch>
            <a:fillRect/>
          </a:stretch>
        </p:blipFill>
        <p:spPr bwMode="auto">
          <a:xfrm>
            <a:off x="4211960" y="1412776"/>
            <a:ext cx="4932040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Потом стала качаться на стульчике, да и сломала его. </a:t>
            </a:r>
            <a:endParaRPr lang="ru-RU" sz="2000" b="1" dirty="0"/>
          </a:p>
        </p:txBody>
      </p:sp>
      <p:pic>
        <p:nvPicPr>
          <p:cNvPr id="3" name="Рисунок 2" descr="маша упала4.jpg"/>
          <p:cNvPicPr>
            <a:picLocks noChangeAspect="1"/>
          </p:cNvPicPr>
          <p:nvPr/>
        </p:nvPicPr>
        <p:blipFill>
          <a:blip r:embed="rId3" cstate="print"/>
          <a:srcRect b="2360"/>
          <a:stretch>
            <a:fillRect/>
          </a:stretch>
        </p:blipFill>
        <p:spPr>
          <a:xfrm>
            <a:off x="0" y="807070"/>
            <a:ext cx="9144000" cy="6050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73B5~1\AppData\Local\Temp\Rar$DI21.613\img314.jpg"/>
          <p:cNvPicPr>
            <a:picLocks noChangeAspect="1" noChangeArrowheads="1"/>
          </p:cNvPicPr>
          <p:nvPr/>
        </p:nvPicPr>
        <p:blipFill>
          <a:blip r:embed="rId4" cstate="print"/>
          <a:srcRect l="1414" t="31100" r="50903" b="21301"/>
          <a:stretch>
            <a:fillRect/>
          </a:stretch>
        </p:blipFill>
        <p:spPr bwMode="auto">
          <a:xfrm rot="21447065">
            <a:off x="7018933" y="3202764"/>
            <a:ext cx="2046457" cy="365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3B5~1\AppData\Local\Temp\Rar$DI22.342\img315.jpg"/>
          <p:cNvPicPr>
            <a:picLocks noChangeAspect="1" noChangeArrowheads="1"/>
          </p:cNvPicPr>
          <p:nvPr/>
        </p:nvPicPr>
        <p:blipFill>
          <a:blip r:embed="rId3" cstate="print"/>
          <a:srcRect t="10500" b="22301"/>
          <a:stretch>
            <a:fillRect/>
          </a:stretch>
        </p:blipFill>
        <p:spPr bwMode="auto">
          <a:xfrm>
            <a:off x="971600" y="769264"/>
            <a:ext cx="6588224" cy="608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/>
              <a:t>Наевшись, девочка захотела спать и пошла в спальню.</a:t>
            </a:r>
            <a:br>
              <a:rPr lang="ru-RU" sz="2000" b="1" dirty="0" smtClean="0"/>
            </a:br>
            <a:r>
              <a:rPr lang="ru-RU" sz="2000" b="1" dirty="0" smtClean="0"/>
              <a:t>Там стояли три кровати: девочка залезла на самую большую  - медведя папы, но там ей показалось неуютно.</a:t>
            </a:r>
            <a:endParaRPr lang="ru-RU" sz="2000" b="1" dirty="0"/>
          </a:p>
        </p:txBody>
      </p:sp>
      <p:pic>
        <p:nvPicPr>
          <p:cNvPr id="4" name="Picture 2" descr="C:\Users\73B5~1\AppData\Local\Temp\Rar$DI12.827\img311.jpg"/>
          <p:cNvPicPr>
            <a:picLocks noChangeAspect="1" noChangeArrowheads="1"/>
          </p:cNvPicPr>
          <p:nvPr/>
        </p:nvPicPr>
        <p:blipFill>
          <a:blip r:embed="rId4" cstate="print"/>
          <a:srcRect l="15924" t="35300" r="21055" b="-399"/>
          <a:stretch>
            <a:fillRect/>
          </a:stretch>
        </p:blipFill>
        <p:spPr bwMode="auto">
          <a:xfrm>
            <a:off x="5292080" y="4538676"/>
            <a:ext cx="1656184" cy="2319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3B5~1\AppData\Local\Temp\Rar$DI23.057\img316.jpg"/>
          <p:cNvPicPr>
            <a:picLocks noChangeAspect="1" noChangeArrowheads="1"/>
          </p:cNvPicPr>
          <p:nvPr/>
        </p:nvPicPr>
        <p:blipFill>
          <a:blip r:embed="rId3" cstate="print"/>
          <a:srcRect l="20216" t="38850" r="-1083" b="5501"/>
          <a:stretch>
            <a:fillRect/>
          </a:stretch>
        </p:blipFill>
        <p:spPr bwMode="auto">
          <a:xfrm>
            <a:off x="2771800" y="1484784"/>
            <a:ext cx="5976664" cy="4770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73B5~1\AppData\Local\Temp\Rar$DI23.057\img316.jpg"/>
          <p:cNvPicPr>
            <a:picLocks noChangeAspect="1" noChangeArrowheads="1"/>
          </p:cNvPicPr>
          <p:nvPr/>
        </p:nvPicPr>
        <p:blipFill>
          <a:blip r:embed="rId3" cstate="print"/>
          <a:srcRect l="-5694" t="29400" r="46773" b="14951"/>
          <a:stretch>
            <a:fillRect/>
          </a:stretch>
        </p:blipFill>
        <p:spPr bwMode="auto">
          <a:xfrm>
            <a:off x="899592" y="764704"/>
            <a:ext cx="4427984" cy="4575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Потом она забралась на кровать медведицы – мамы, но в ней было слишком мягко. Наконец она легла в кроватку медвежонка.  Здесь ей было так хорошо и удобно, что девочка сразу уснула.</a:t>
            </a:r>
            <a:endParaRPr lang="ru-RU" sz="2000" b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24528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254</Words>
  <Application>Microsoft Office PowerPoint</Application>
  <PresentationFormat>Экран (4:3)</PresentationFormat>
  <Paragraphs>17</Paragraphs>
  <Slides>15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РУССКИЕ  НАРОДНЫЕ  СКАЗКИ</vt:lpstr>
      <vt:lpstr>Слайд 2</vt:lpstr>
      <vt:lpstr>Одна девочка пошла погулять в лес. В лесу она заблудилась и стала искать дорогу домой, да не нашла. Плутала она плутала, да и пришла к домику.  Дверь была отворена, девочка и вошла. </vt:lpstr>
      <vt:lpstr>А в домике этом жили три медведя: самый большой медведь – папа, поменьше медведица – мама и маленький медвежонок.  Медведей не было дома – они ушли гулять в лесу.</vt:lpstr>
      <vt:lpstr>В домике было две комнаты: одна столовая, другая – спальня. В столовой девочка увидела три миски с кашей. Она села на самый большой стул и съела немного из самой большой миски.</vt:lpstr>
      <vt:lpstr>Потом она попробовала из средней миски, а потом села на маленький стульчик и попробовала из маленькой миски. Эта каша показалась ей самой вкусной, и девочка съела её всю.</vt:lpstr>
      <vt:lpstr>Потом стала качаться на стульчике, да и сломала его. </vt:lpstr>
      <vt:lpstr>Наевшись, девочка захотела спать и пошла в спальню. Там стояли три кровати: девочка залезла на самую большую  - медведя папы, но там ей показалось неуютно.</vt:lpstr>
      <vt:lpstr>Потом она забралась на кровать медведицы – мамы, но в ней было слишком мягко. Наконец она легла в кроватку медвежонка.  Здесь ей было так хорошо и удобно, что девочка сразу уснула.</vt:lpstr>
      <vt:lpstr>А медведи пришли домой голодные и захотели обедать.  Большой медведь взял свою миску и заревел: - Кто ел из моей миски? Медведица – мама посмотрела на свою миску и зарычала: -Кто ел из моей миски?</vt:lpstr>
      <vt:lpstr>А медвежонок увидел свою пустую миску и запищал тонким голосом:  -Кто ел из моей миски и всё съел?  Потом медвежонок посмотрел на сломанный стульчик и пропищал:  -Кто сидел на моём стуле и сломал его? </vt:lpstr>
      <vt:lpstr>И медведи пошли в спальню. -Кто ложился на мою постель и смял её? – заревел медведь – папа страшным голосом.  -Кто ложился в мою постель и смял  её? – зарычала медведица – мама. А медвежонок заглянул в свою постельку и запищал: -Ой, кто-то спит в моей кроватке! Мама, папа идите скорее сюда!</vt:lpstr>
      <vt:lpstr>Громкие голоса разбудили девочку. Она открыла глаза, увидела медведей и бросилась к окну. Окно было открыто, девочка выскочила в него и убежала.  </vt:lpstr>
      <vt:lpstr>И медведи не догнали её.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Сергей</cp:lastModifiedBy>
  <cp:revision>13</cp:revision>
  <dcterms:created xsi:type="dcterms:W3CDTF">2014-01-10T08:53:03Z</dcterms:created>
  <dcterms:modified xsi:type="dcterms:W3CDTF">2014-01-14T10:13:31Z</dcterms:modified>
</cp:coreProperties>
</file>