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65" r:id="rId13"/>
    <p:sldId id="266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4E5-465A-4CB5-AF24-ABB4DD81F99F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0F7B-D1F9-45D1-A4D6-36427C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4E5-465A-4CB5-AF24-ABB4DD81F99F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0F7B-D1F9-45D1-A4D6-36427C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4E5-465A-4CB5-AF24-ABB4DD81F99F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0F7B-D1F9-45D1-A4D6-36427C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4E5-465A-4CB5-AF24-ABB4DD81F99F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0F7B-D1F9-45D1-A4D6-36427C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4E5-465A-4CB5-AF24-ABB4DD81F99F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0F7B-D1F9-45D1-A4D6-36427C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4E5-465A-4CB5-AF24-ABB4DD81F99F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0F7B-D1F9-45D1-A4D6-36427C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4E5-465A-4CB5-AF24-ABB4DD81F99F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0F7B-D1F9-45D1-A4D6-36427C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4E5-465A-4CB5-AF24-ABB4DD81F99F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0F7B-D1F9-45D1-A4D6-36427C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4E5-465A-4CB5-AF24-ABB4DD81F99F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0F7B-D1F9-45D1-A4D6-36427C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4E5-465A-4CB5-AF24-ABB4DD81F99F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0F7B-D1F9-45D1-A4D6-36427C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D4E5-465A-4CB5-AF24-ABB4DD81F99F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0F7B-D1F9-45D1-A4D6-36427C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D4E5-465A-4CB5-AF24-ABB4DD81F99F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A0F7B-D1F9-45D1-A4D6-36427C9F6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9.png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audio" Target="file:///C:\Users\&#1055;&#1086;&#1083;&#1100;&#1079;&#1086;&#1074;&#1072;&#1090;&#1077;&#1083;&#1100;\Documents\&#1077;&#1078;&#1080;&#1082;%206-2.wma" TargetMode="External"/><Relationship Id="rId1" Type="http://schemas.openxmlformats.org/officeDocument/2006/relationships/audio" Target="file:///C:\Users\&#1055;&#1086;&#1083;&#1100;&#1079;&#1086;&#1074;&#1072;&#1090;&#1077;&#1083;&#1100;\Documents\&#1077;&#1078;&#1080;&#1082;%206-1.wma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pn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20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.png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6" Type="http://schemas.openxmlformats.org/officeDocument/2006/relationships/image" Target="../media/image28.png"/><Relationship Id="rId5" Type="http://schemas.openxmlformats.org/officeDocument/2006/relationships/image" Target="../media/image21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ишвин прироода 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228184" cy="2002234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Михаил  Пришвин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«рассказы о природе».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ПРИШВИН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980728"/>
            <a:ext cx="2853538" cy="346303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75656" y="2780928"/>
            <a:ext cx="2670924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«ЁЖ»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5360870"/>
            <a:ext cx="2987824" cy="1497130"/>
          </a:xfrm>
          <a:prstGeom prst="rect">
            <a:avLst/>
          </a:prstGeom>
          <a:noFill/>
        </p:spPr>
      </p:pic>
      <p:pic>
        <p:nvPicPr>
          <p:cNvPr id="9" name="Рисунок 8" descr="ЕЖИК333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4149080"/>
            <a:ext cx="3287367" cy="24640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194842" y="0"/>
            <a:ext cx="403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Автор презентации Марина Шадрина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324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0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12968" cy="567464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Ёжик испугался.</a:t>
            </a:r>
            <a:br>
              <a:rPr lang="ru-RU" sz="2400" b="1" dirty="0" smtClean="0"/>
            </a:br>
            <a:r>
              <a:rPr lang="ru-RU" sz="2400" b="1" dirty="0" smtClean="0"/>
              <a:t>- Пить хочешь?  </a:t>
            </a:r>
            <a:br>
              <a:rPr lang="ru-RU" sz="2400" b="1" dirty="0" smtClean="0"/>
            </a:br>
            <a:r>
              <a:rPr lang="ru-RU" sz="2400" b="1" dirty="0" smtClean="0"/>
              <a:t>Я встал. Ёжик не бежит. </a:t>
            </a:r>
            <a:br>
              <a:rPr lang="ru-RU" sz="2400" b="1" dirty="0" smtClean="0"/>
            </a:br>
            <a:r>
              <a:rPr lang="ru-RU" sz="2400" b="1" dirty="0" smtClean="0"/>
              <a:t>Взял я тарелку, поставил </a:t>
            </a:r>
            <a:br>
              <a:rPr lang="ru-RU" sz="2400" b="1" dirty="0" smtClean="0"/>
            </a:br>
            <a:r>
              <a:rPr lang="ru-RU" sz="2400" b="1" dirty="0" smtClean="0"/>
              <a:t>на пол, принёс ведро </a:t>
            </a:r>
            <a:br>
              <a:rPr lang="ru-RU" sz="2400" b="1" dirty="0" smtClean="0"/>
            </a:br>
            <a:r>
              <a:rPr lang="ru-RU" sz="2400" b="1" dirty="0" smtClean="0"/>
              <a:t>с водой и то налью воды</a:t>
            </a:r>
            <a:br>
              <a:rPr lang="ru-RU" sz="2400" b="1" dirty="0" smtClean="0"/>
            </a:br>
            <a:r>
              <a:rPr lang="ru-RU" sz="2400" b="1" dirty="0" smtClean="0"/>
              <a:t>в тарелку, то опять волью</a:t>
            </a:r>
            <a:br>
              <a:rPr lang="ru-RU" sz="2400" b="1" dirty="0" smtClean="0"/>
            </a:br>
            <a:r>
              <a:rPr lang="ru-RU" sz="2400" b="1" dirty="0" smtClean="0"/>
              <a:t>в ведро, и так шумлю, </a:t>
            </a:r>
            <a:br>
              <a:rPr lang="ru-RU" sz="2400" b="1" dirty="0" smtClean="0"/>
            </a:br>
            <a:r>
              <a:rPr lang="ru-RU" sz="2400" b="1" dirty="0" smtClean="0"/>
              <a:t>будто это ручеёк поплёскивает.</a:t>
            </a:r>
            <a:br>
              <a:rPr lang="ru-RU" sz="2400" b="1" dirty="0" smtClean="0"/>
            </a:br>
            <a:r>
              <a:rPr lang="ru-RU" sz="2400" b="1" dirty="0" smtClean="0"/>
              <a:t>-Ну иди, иди…-говорю. </a:t>
            </a:r>
            <a:br>
              <a:rPr lang="ru-RU" sz="2400" b="1" dirty="0" smtClean="0"/>
            </a:br>
            <a:r>
              <a:rPr lang="ru-RU" sz="2400" b="1" dirty="0" smtClean="0"/>
              <a:t>-Видишь, я для тебя и луну устроил, и облака пустил, и вот тебе вода… Смотрю: будто двинулся вперёд. А я тоже немного подвинул к нему своё озеро. Он двинется – и я двину, да так и сошлись. </a:t>
            </a:r>
            <a:br>
              <a:rPr lang="ru-RU" sz="2400" b="1" dirty="0" smtClean="0"/>
            </a:br>
            <a:r>
              <a:rPr lang="ru-RU" sz="2400" b="1" dirty="0" smtClean="0"/>
              <a:t>- Пей говорю, окончательно.  Он и </a:t>
            </a:r>
            <a:r>
              <a:rPr lang="ru-RU" sz="2400" b="1" dirty="0" err="1" smtClean="0"/>
              <a:t>залакал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  <p:pic>
        <p:nvPicPr>
          <p:cNvPr id="4" name="Рисунок 3" descr="ЕЖИК ПЬЕТ МОЛОЧ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5242182" cy="3636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396536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4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А я так легонько по колючкам рукой провёл, будто погладил, и всё приговариваю: «Хороший ты малый, хороший!» Напился ёж, я говорю: «Давай спать». </a:t>
            </a:r>
            <a:br>
              <a:rPr lang="ru-RU" sz="2400" b="1" dirty="0" smtClean="0"/>
            </a:br>
            <a:r>
              <a:rPr lang="ru-RU" sz="2400" b="1" dirty="0" smtClean="0"/>
              <a:t>Лёг и задул свечу.</a:t>
            </a:r>
            <a:endParaRPr lang="ru-RU" sz="2400" dirty="0"/>
          </a:p>
        </p:txBody>
      </p:sp>
      <p:pic>
        <p:nvPicPr>
          <p:cNvPr id="5" name="Рисунок 4" descr="ежик на рукаъ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348880"/>
            <a:ext cx="5400600" cy="3960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396536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45624" cy="350100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Вот не знаю, сколько я спал, слышу: опять у меня в комнате работа. Зажигаю свечу – и что же вы думаете? Ёжик бежит по комнате, и на колючках его яблоко. Прибежал в гнездо, сложил его там и за другим бежит в угол, а в углу стоял мешок с яблоками и завалился. Вот ёж подбежал, свернулся около яблок, дёрнулся и опять бежит – на колючках другое яблоко тащит в гнездо.</a:t>
            </a:r>
            <a:endParaRPr lang="ru-RU" sz="2400" b="1" dirty="0"/>
          </a:p>
        </p:txBody>
      </p:sp>
      <p:pic>
        <p:nvPicPr>
          <p:cNvPr id="4" name="Рисунок 3" descr="ЕЖИК ЯБЛ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84984"/>
            <a:ext cx="4032448" cy="2990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ЕЖИК С ЯБОКОМ 1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3705202"/>
            <a:ext cx="3744416" cy="3152798"/>
          </a:xfrm>
          <a:prstGeom prst="rect">
            <a:avLst/>
          </a:prstGeom>
        </p:spPr>
      </p:pic>
      <p:pic>
        <p:nvPicPr>
          <p:cNvPr id="7" name="Рисунок 6" descr="ежик просто 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2032" y="3140968"/>
            <a:ext cx="3521968" cy="2330369"/>
          </a:xfrm>
          <a:prstGeom prst="rect">
            <a:avLst/>
          </a:prstGeom>
        </p:spPr>
      </p:pic>
      <p:pic>
        <p:nvPicPr>
          <p:cNvPr id="10" name="Рисунок 9" descr="ЕЖИК С ЯБОКОМ 1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3705202"/>
            <a:ext cx="3744416" cy="3152798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144000" y="4221088"/>
            <a:ext cx="304800" cy="3048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612560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C 0.00277 -0.00116 0.00642 -0.0007 0.0085 -0.00371 C 0.00937 -0.00509 0.01007 -0.00671 0.01128 -0.00764 C 0.01753 -0.01181 0.02604 -0.01273 0.03281 -0.01528 C 0.04583 -0.02014 0.05625 -0.02477 0.06996 -0.02662 C 0.08055 -0.03125 0.09184 -0.0338 0.10277 -0.03611 C 0.11007 -0.04121 0.11771 -0.04306 0.12569 -0.0456 C 0.14618 -0.05232 0.12448 -0.04653 0.13993 -0.05324 C 0.14218 -0.05417 0.14461 -0.0544 0.14705 -0.05509 C 0.14896 -0.05579 0.15086 -0.05625 0.15277 -0.05718 C 0.16302 -0.06181 0.17222 -0.06875 0.18281 -0.07222 C 0.18889 -0.08079 0.19583 -0.08565 0.20416 -0.08935 C 0.21163 -0.0963 0.21944 -0.10046 0.22847 -0.10278 C 0.23368 -0.10741 0.23819 -0.11019 0.24427 -0.11227 C 0.2533 -0.11852 0.26562 -0.125 0.27569 -0.12755 C 0.2776 -0.1294 0.27934 -0.13171 0.28142 -0.13334 C 0.28264 -0.13426 0.28437 -0.13426 0.28559 -0.13519 C 0.29375 -0.14167 0.2967 -0.14653 0.30573 -0.15046 C 0.31475 -0.15834 0.32604 -0.15926 0.33559 -0.16574 C 0.34843 -0.17454 0.36146 -0.18357 0.3743 -0.19236 C 0.37968 -0.19607 0.39357 -0.19722 0.39843 -0.19792 C 0.40972 -0.20209 0.42031 -0.20671 0.43142 -0.21134 C 0.43715 -0.21945 0.44514 -0.22176 0.45139 -0.22847 C 0.45347 -0.23079 0.45521 -0.23357 0.45711 -0.23611 C 0.45868 -0.24491 0.45937 -0.25255 0.46423 -0.25903 C 0.46475 -0.26088 0.46562 -0.26459 0.46562 -0.26459 " pathEditMode="relative" ptsTypes="fffffffffffffffffffffffff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5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185E-6 C -0.00086 0.0037 -0.00104 0.00764 -0.00225 0.01111 C -0.00503 0.01852 -0.0144 0.03611 -0.01892 0.04144 C -0.0236 0.04699 -0.02968 0.05185 -0.03454 0.05718 C -0.04027 0.06343 -0.05173 0.07801 -0.05833 0.08102 C -0.06215 0.08495 -0.06649 0.08634 -0.07013 0.09051 C -0.07152 0.0919 -0.07239 0.09398 -0.07378 0.09537 C -0.07621 0.09769 -0.07951 0.09792 -0.08211 0.1 C -0.08784 0.10463 -0.09114 0.10857 -0.09756 0.11111 C -0.1059 0.11875 -0.1177 0.1294 -0.12725 0.13195 C -0.1401 0.14213 -0.15329 0.15556 -0.16788 0.16042 C -0.1776 0.16945 -0.17291 0.16713 -0.1809 0.16991 C -0.18576 0.17431 -0.19079 0.17616 -0.19635 0.17778 C -0.20572 0.18727 -0.22621 0.19653 -0.23801 0.2 C -0.25815 0.21783 -0.33194 0.20972 -0.33211 0.20972 C -0.33975 0.21273 -0.34791 0.21458 -0.3559 0.21597 C -0.36649 0.21968 -0.37916 0.22014 -0.38923 0.22546 C -0.396 0.22894 -0.40538 0.23611 -0.41301 0.23658 C -0.46406 0.23982 -0.45017 0.22269 -0.46423 0.24144 " pathEditMode="relative" ptsTypes="ffffffffffffffffff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57829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Так вот и устроился у меня жить ёжик. А сейчас я, как чай пить, непременно его к себе на стол и молока ему налью в блюдечко – выпьет, то булочки дам – съест.</a:t>
            </a:r>
            <a:endParaRPr lang="ru-RU" sz="2400" b="1" dirty="0"/>
          </a:p>
        </p:txBody>
      </p:sp>
      <p:pic>
        <p:nvPicPr>
          <p:cNvPr id="4" name="Рисунок 3" descr="ЕЖ ПЬЕТ МОЛ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988840"/>
            <a:ext cx="6004652" cy="3980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144000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ЖИК С ЯБЛ 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7657819" cy="5740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0854" y="4869160"/>
            <a:ext cx="3969130" cy="1988840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89640" cy="184482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Раз шёл я по берегу нашего ручья и под кустом заметил ежа. Он меня тоже заметил, свернулся  и </a:t>
            </a:r>
            <a:r>
              <a:rPr lang="ru-RU" sz="2400" b="1" dirty="0" err="1" smtClean="0"/>
              <a:t>затукал</a:t>
            </a:r>
            <a:r>
              <a:rPr lang="ru-RU" sz="2400" b="1" dirty="0" smtClean="0"/>
              <a:t>: «тук-тук-тук». Я прикоснулся к нему кончиком сапога – он страшно фыркнул и поддал своими иголками в сапог.</a:t>
            </a:r>
            <a:endParaRPr lang="ru-RU" sz="2400" b="1" dirty="0"/>
          </a:p>
        </p:txBody>
      </p:sp>
      <p:pic>
        <p:nvPicPr>
          <p:cNvPr id="5" name="Рисунок 4" descr="ЕЖИК РУЧ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916832"/>
            <a:ext cx="8136904" cy="4572000"/>
          </a:xfrm>
          <a:prstGeom prst="rect">
            <a:avLst/>
          </a:prstGeom>
        </p:spPr>
      </p:pic>
      <p:pic>
        <p:nvPicPr>
          <p:cNvPr id="7" name="Рисунок 6" descr="ЕЖИК СВ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996952"/>
            <a:ext cx="3491880" cy="2328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ЕЖ 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3140968"/>
            <a:ext cx="3035830" cy="2276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9396536" y="6237312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9324528" y="5733256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9396536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3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7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229026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-А, ты так со мной! -  сказал я и кончиком сапога спихнул его в ручей. Мгновенно ёж развернулся в воде и поплыл к берегу, как маленькая свинья, только вместо щетины  на спине были иголки.</a:t>
            </a:r>
            <a:endParaRPr lang="ru-RU" sz="2400" b="1" dirty="0"/>
          </a:p>
        </p:txBody>
      </p:sp>
      <p:pic>
        <p:nvPicPr>
          <p:cNvPr id="4" name="Рисунок 3" descr="ЕЖИК РУЧ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132856"/>
            <a:ext cx="8136904" cy="4572000"/>
          </a:xfrm>
          <a:prstGeom prst="rect">
            <a:avLst/>
          </a:prstGeom>
        </p:spPr>
      </p:pic>
      <p:pic>
        <p:nvPicPr>
          <p:cNvPr id="5" name="Рисунок 4" descr="ЕЖИК СВ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996952"/>
            <a:ext cx="3491880" cy="2328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ЕЖИК ПЛЫВЕ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708920"/>
            <a:ext cx="3976133" cy="3356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144000" y="5373216"/>
            <a:ext cx="304800" cy="3048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9144000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7 C 0.00973 0.01297 0.00973 0.03496 0.01442 0.05139 C 0.01563 0.06135 0.01581 0.06968 0.02015 0.07801 C 0.02188 0.08496 0.02275 0.09098 0.0257 0.09723 C 0.02726 0.10463 0.03039 0.11667 0.03438 0.12199 C 0.03647 0.13056 0.03785 0.13727 0.0415 0.14468 C 0.04324 0.15185 0.05001 0.17107 0.05001 0.17709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0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14815E-6 C 0.0099 0.0088 0.00539 0.00626 0.01285 0.0095 C 0.01841 0.01459 0.03611 0.02292 0.04289 0.02477 C 0.05365 0.03218 0.06667 0.03102 0.07865 0.03241 C 0.09584 0.03982 0.11407 0.03959 0.13143 0.04584 C 0.18004 0.04491 0.21198 0.04607 0.25434 0.04005 C 0.26684 0.03612 0.27691 0.0338 0.29011 0.03241 C 0.30417 0.02616 0.3198 0.02454 0.33438 0.02107 C 0.3415 0.01945 0.34705 0.01667 0.35434 0.01528 C 0.36667 0.00996 0.37882 0.00232 0.3915 8.14815E-6 C 0.40261 -0.00949 0.38664 0.00301 0.40573 -0.00555 C 0.40712 -0.00624 0.40747 -0.00879 0.40868 -0.00949 C 0.41337 -0.01226 0.42066 -0.01319 0.4257 -0.01527 C 0.43073 -0.01736 0.43525 -0.0206 0.44011 -0.02291 C 0.45087 -0.03726 0.4382 -0.02199 0.44861 -0.03032 C 0.44983 -0.03124 0.45052 -0.0331 0.45157 -0.03425 C 0.45816 -0.04097 0.4665 -0.04791 0.47431 -0.05138 C 0.48056 -0.06342 0.48559 -0.06365 0.49427 -0.07037 C 0.49584 -0.07152 0.49705 -0.07314 0.49861 -0.0743 C 0.5 -0.07523 0.50295 -0.07615 0.50295 -0.07615 " pathEditMode="relative" ptsTypes="fffffffffffffffffffA">
                                      <p:cBhvr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57018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Я взял палочку, скатил ею ежа в свою шляпу и понёс домой.</a:t>
            </a:r>
            <a:br>
              <a:rPr lang="ru-RU" sz="2400" b="1" dirty="0" smtClean="0"/>
            </a:br>
            <a:r>
              <a:rPr lang="ru-RU" sz="2400" b="1" dirty="0" smtClean="0"/>
              <a:t>Мышей у меня было много. Я слышал – ёжик их ловит, и решил: пусть живёт у меня и ловит мышей.</a:t>
            </a:r>
            <a:endParaRPr lang="ru-RU" sz="2400" dirty="0"/>
          </a:p>
        </p:txBody>
      </p:sp>
      <p:pic>
        <p:nvPicPr>
          <p:cNvPr id="3" name="Рисунок 2" descr="ЕЖИК98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44824"/>
            <a:ext cx="6192688" cy="4754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144000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78092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Так положил я этот колючий комок посреди пола и сел писать, а сам уголком глаза всё смотрю на ежа. Недолго он лежал неподвижно: как только я затих у стола, ёжик развернулся, огляделся, туда попробовал идти, сюда, выбрал себе наконец место под кроватью и там совершенно затих.</a:t>
            </a:r>
            <a:endParaRPr lang="ru-RU" sz="2400" b="1" dirty="0"/>
          </a:p>
        </p:txBody>
      </p:sp>
      <p:pic>
        <p:nvPicPr>
          <p:cNvPr id="9" name="Рисунок 8" descr="стол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24" t="40183"/>
          <a:stretch>
            <a:fillRect/>
          </a:stretch>
        </p:blipFill>
        <p:spPr>
          <a:xfrm>
            <a:off x="0" y="2780928"/>
            <a:ext cx="8748464" cy="3322924"/>
          </a:xfrm>
          <a:prstGeom prst="rect">
            <a:avLst/>
          </a:prstGeom>
        </p:spPr>
      </p:pic>
      <p:pic>
        <p:nvPicPr>
          <p:cNvPr id="8" name="Рисунок 7" descr="ЕЖИК ПРОСТО.jpg"/>
          <p:cNvPicPr>
            <a:picLocks noChangeAspect="1"/>
          </p:cNvPicPr>
          <p:nvPr/>
        </p:nvPicPr>
        <p:blipFill>
          <a:blip r:embed="rId4" cstate="print"/>
          <a:srcRect t="5901"/>
          <a:stretch>
            <a:fillRect/>
          </a:stretch>
        </p:blipFill>
        <p:spPr>
          <a:xfrm>
            <a:off x="4535488" y="3284984"/>
            <a:ext cx="4608512" cy="3252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2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5.18519E-6 C -0.00452 -0.00208 -0.00955 -0.00439 -0.01424 -0.00555 C -0.02032 -0.00717 -0.03282 -0.00948 -0.03282 -0.00948 C -0.08855 -0.00786 -0.14428 -0.00763 -0.20001 -0.00555 C -0.21841 -0.00485 -0.24133 0.00718 -0.26129 0.00973 C -0.27223 0.01436 -0.28282 0.01528 -0.29428 0.01737 C -0.31355 0.02593 -0.34323 0.02408 -0.36129 0.02478 C -0.36268 0.02547 -0.36563 0.02686 -0.36563 0.02686 " pathEditMode="relative" ptsTypes="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265030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Когда стемнело, я зажёг лампу, и – здравствуйте! – ёжик выбежал из-под кровати. Он конечно, подумал на лампу, что это луна взошла в лесу: при луне ежи любят бегать по лесным полянкам. И так он пустился бегать по комнате, представляя, что это лесная полянка.</a:t>
            </a:r>
            <a:endParaRPr lang="ru-RU" sz="2400" b="1" dirty="0"/>
          </a:p>
        </p:txBody>
      </p:sp>
      <p:pic>
        <p:nvPicPr>
          <p:cNvPr id="4" name="Рисунок 3" descr="ЕЖ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1700808"/>
            <a:ext cx="3683496" cy="3733273"/>
          </a:xfrm>
          <a:prstGeom prst="rect">
            <a:avLst/>
          </a:prstGeom>
        </p:spPr>
      </p:pic>
      <p:pic>
        <p:nvPicPr>
          <p:cNvPr id="6" name="Рисунок 5" descr="лампа 23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76872"/>
            <a:ext cx="3816424" cy="3401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ежик 6-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308304" y="6858000"/>
            <a:ext cx="304800" cy="304800"/>
          </a:xfrm>
          <a:prstGeom prst="rect">
            <a:avLst/>
          </a:prstGeom>
        </p:spPr>
      </p:pic>
      <p:pic>
        <p:nvPicPr>
          <p:cNvPr id="10" name="ежик 6-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956376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7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4.81481E-6 C 0.00157 0.01944 0.00348 0.04236 0.00869 0.06088 C 0.01094 0.0831 0.0132 0.10601 0.01858 0.12754 C 0.01962 0.13935 0.02119 0.15046 0.02292 0.16203 C 0.0224 0.1787 0.02431 0.21041 0.01285 0.22476 C 0.01233 0.22662 0.01268 0.22939 0.01146 0.23055 C 0.00903 0.23287 0.00296 0.23425 0.00296 0.23425 C -0.0019 0.23935 -0.00642 0.2412 -0.01145 0.24583 C -0.02343 0.24513 -0.0434 0.24838 -0.05572 0.23819 C -0.06145 0.23333 -0.06701 0.22777 -0.07274 0.22291 C -0.07569 0.22037 -0.08142 0.21527 -0.08142 0.21527 C -0.08836 0.20162 -0.08558 0.2081 -0.08992 0.19629 C -0.09045 0.19305 -0.09027 0.18981 -0.09131 0.1868 C -0.09183 0.18518 -0.09374 0.18449 -0.09426 0.18287 C -0.09722 0.17361 -0.09739 0.16203 -0.09999 0.15231 C -0.10138 0.1368 -0.10347 0.12175 -0.10711 0.10671 C -0.10798 0.0956 -0.1085 0.0831 -0.11145 0.07245 C -0.11597 0.05671 -0.12204 0.04189 -0.12708 0.02662 C -0.12985 0.01828 -0.13038 0.01157 -0.1342 0.00393 C -0.13749 -0.01945 -0.13281 0.003 -0.13854 -0.0095 C -0.1394 -0.01112 -0.13923 -0.01343 -0.13992 -0.01528 C -0.14548 -0.03149 -0.15329 -0.04885 -0.16562 -0.05718 C -0.16701 -0.05811 -0.16857 -0.05811 -0.16996 -0.05903 C -0.17482 -0.06204 -0.17604 -0.06667 -0.18142 -0.06852 C -0.18576 -0.06991 -0.19426 -0.07246 -0.19426 -0.07246 C -0.20798 -0.07176 -0.22326 -0.07662 -0.23558 -0.06852 C -0.23697 -0.0676 -0.24027 -0.06204 -0.24131 -0.06088 C -0.24496 -0.05695 -0.24947 -0.05394 -0.25277 -0.04954 C -0.25572 -0.04561 -0.26145 -0.03797 -0.26145 -0.03797 C -0.26649 -0.02431 -0.27447 -0.01042 -0.28142 0.00185 C -0.2835 0.01088 -0.28437 0.01898 -0.28854 0.02662 C -0.29027 0.03402 -0.2901 0.04027 -0.29426 0.04583 C -0.29479 0.04953 -0.29479 0.05347 -0.29565 0.05717 C -0.29617 0.05995 -0.29791 0.06203 -0.29843 0.06481 C -0.30034 0.07361 -0.30069 0.08263 -0.30277 0.09143 C -0.30538 0.11944 -0.31006 0.14838 -0.31701 0.17523 C -0.3184 0.18055 -0.32413 0.19375 -0.32708 0.19629 C -0.32968 0.19838 -0.33558 0.2 -0.33558 0.2 C -0.34305 0.20995 -0.35555 0.21388 -0.36562 0.21713 C -0.37222 0.21504 -0.37135 0.21782 -0.37135 0.21157 " pathEditMode="relative" ptsTypes="fffffffffffffffffffffffffffffffffffffffA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87 0.21319 C -0.41736 0.21921 -0.41215 0.22592 -0.40608 0.22847 C -0.39635 0.23727 -0.40087 0.23472 -0.39323 0.23796 C -0.38854 0.24236 -0.38437 0.24329 -0.37899 0.2456 C -0.36406 0.26551 -0.32674 0.2618 -0.31042 0.26273 C -0.29809 0.26875 -0.28455 0.27037 -0.27187 0.2743 C -0.26267 0.27708 -0.25399 0.28171 -0.24462 0.2838 C -0.2276 0.29143 -0.20833 0.28958 -0.19045 0.29143 C -0.1618 0.29074 -0.13333 0.29074 -0.10469 0.28958 C -0.08698 0.28889 -0.06944 0.28125 -0.05191 0.27801 C -0.04219 0.27384 -0.03177 0.27361 -0.02187 0.27037 C -0.01684 0.2662 -0.01285 0.26551 -0.00746 0.26273 C -0.00208 0.25995 -5.55556E-7 0.25555 0.00538 0.25324 C 0.00781 0.25 0.01007 0.24699 0.0125 0.24375 C 0.01493 0.24051 0.01823 0.23241 0.01823 0.23264 C 0.02396 0.2081 0.0257 0.20602 0.01962 0.16759 C 0.01875 0.16227 0.01094 0.15625 0.01094 0.15648 C 0.0099 0.14514 0.00833 0.13495 0.00677 0.12384 C 0.00625 0.1169 0.00608 0.10972 0.00538 0.10278 C 0.00521 0.10069 0.00399 0.09907 0.00382 0.09699 C 0.00313 0.08958 0.00243 0.0743 0.00243 0.07454 " pathEditMode="relative" rAng="0" ptsTypes="ffffffffffffffffffff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07288" cy="230425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Я</a:t>
            </a:r>
            <a:r>
              <a:rPr lang="ru-RU" sz="2400" b="1" dirty="0" smtClean="0"/>
              <a:t> взял трубку, закурил и пустил возле луны облачко. Стало совсем, как в лесу: и луна, и облако, а ноги мои были как стволы деревьев и, наверное, очень понравились ёжику: он так и шнырял между ними, понюхивая и почёсывая иголками задники моих сапог. </a:t>
            </a:r>
            <a:endParaRPr lang="ru-RU" sz="2000" b="1" dirty="0"/>
          </a:p>
        </p:txBody>
      </p:sp>
      <p:pic>
        <p:nvPicPr>
          <p:cNvPr id="3" name="Рисунок 2" descr="ежик облачко дыма1.jpg"/>
          <p:cNvPicPr>
            <a:picLocks noChangeAspect="1"/>
          </p:cNvPicPr>
          <p:nvPr/>
        </p:nvPicPr>
        <p:blipFill>
          <a:blip r:embed="rId4" cstate="print"/>
          <a:srcRect l="14175" t="1260" r="9438" b="34481"/>
          <a:stretch>
            <a:fillRect/>
          </a:stretch>
        </p:blipFill>
        <p:spPr>
          <a:xfrm>
            <a:off x="755576" y="2276872"/>
            <a:ext cx="6984776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лампа 231a.jpg"/>
          <p:cNvPicPr>
            <a:picLocks noChangeAspect="1"/>
          </p:cNvPicPr>
          <p:nvPr/>
        </p:nvPicPr>
        <p:blipFill>
          <a:blip r:embed="rId5" cstate="print"/>
          <a:srcRect l="16667" t="15581" r="16667" b="18977"/>
          <a:stretch>
            <a:fillRect/>
          </a:stretch>
        </p:blipFill>
        <p:spPr>
          <a:xfrm>
            <a:off x="251520" y="3789040"/>
            <a:ext cx="2221961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ЕЖ2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3344904"/>
            <a:ext cx="2771800" cy="2809257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144000" y="5445224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9144000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57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C -0.00087 0.00139 -0.00157 0.00324 -0.00278 0.00393 C -0.00556 0.00579 -0.01146 0.00764 -0.01146 0.00764 C -0.04167 0.03449 -0.08907 0.02755 -0.11997 0.02847 C -0.12778 0.03218 -0.13612 0.03426 -0.14428 0.03611 C -0.17483 0.05069 -0.15105 0.04005 -0.23282 0.04005 C -0.32136 0.04005 -0.41007 0.03889 -0.49862 0.03819 C -0.49671 0.03681 -0.49289 0.03426 -0.49289 0.03426 " pathEditMode="relative" ptsTypes="fffffffA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6858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Прочитав газету, я уронил её на пол, перешёл на кровать и уснул.</a:t>
            </a:r>
            <a:br>
              <a:rPr lang="ru-RU" sz="2400" b="1" dirty="0" smtClean="0"/>
            </a:br>
            <a:r>
              <a:rPr lang="ru-RU" sz="2400" b="1" dirty="0" smtClean="0"/>
              <a:t>Сплю я всегда очень чутко. Слышу – какой-то шелест у меня в комнате. Чиркнул спичкой, зажёг свечу и только заметил, как ёж мелькнул под кровать. А газета лежала уже не возле стола, а посередине комнаты. Так я и оставил гореть свечу и сам не сплю, раздумывая: «Зачем это ёжику газета понадобилась?» Скоро мой жилец выбежал из-под кровати – и прямо к газете; Завертелся возле неё, шумел, шумел, наконец ухитрился: надел себе как то на колючки уголок газеты и потащил её, огромную, в угол.</a:t>
            </a:r>
            <a:endParaRPr lang="ru-RU" sz="2400" b="1" dirty="0"/>
          </a:p>
        </p:txBody>
      </p:sp>
      <p:pic>
        <p:nvPicPr>
          <p:cNvPr id="3" name="Рисунок 2" descr="ЕЖИК В ГАЗЕТЕ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764704"/>
            <a:ext cx="3683507" cy="5256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лампа 23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4664"/>
            <a:ext cx="2635405" cy="2349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4077072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396536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600400" cy="632271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Тут я понял его: газета ему была как в лесу сухая листва, он тащил её себе для гнезда. И, оказалось, правда: в скором времени ёж весь обернулся газетой и сделал себе из неё настоящее гнездо. Кончив это важное дело, он вышел</a:t>
            </a:r>
            <a:br>
              <a:rPr lang="ru-RU" sz="2400" b="1" dirty="0" smtClean="0"/>
            </a:br>
            <a:r>
              <a:rPr lang="ru-RU" sz="2400" b="1" dirty="0" smtClean="0"/>
              <a:t>из своего жилища и остановился </a:t>
            </a:r>
            <a:br>
              <a:rPr lang="ru-RU" sz="2400" b="1" dirty="0" smtClean="0"/>
            </a:br>
            <a:r>
              <a:rPr lang="ru-RU" sz="2400" b="1" dirty="0" smtClean="0"/>
              <a:t>против кровати, разглядывая</a:t>
            </a:r>
            <a:br>
              <a:rPr lang="ru-RU" sz="2400" b="1" dirty="0" smtClean="0"/>
            </a:br>
            <a:r>
              <a:rPr lang="ru-RU" sz="2400" b="1" dirty="0" smtClean="0"/>
              <a:t> свечу-луну.  Я подпустил </a:t>
            </a:r>
            <a:br>
              <a:rPr lang="ru-RU" sz="2400" b="1" dirty="0" smtClean="0"/>
            </a:br>
            <a:r>
              <a:rPr lang="ru-RU" sz="2400" b="1" dirty="0" smtClean="0"/>
              <a:t>облака и спрашиваю: </a:t>
            </a:r>
            <a:br>
              <a:rPr lang="ru-RU" sz="2400" b="1" dirty="0" smtClean="0"/>
            </a:br>
            <a:r>
              <a:rPr lang="ru-RU" sz="2400" b="1" dirty="0" smtClean="0"/>
              <a:t>«Что тебе ещё надо?» </a:t>
            </a:r>
            <a:endParaRPr lang="ru-RU" sz="2400" b="1" dirty="0"/>
          </a:p>
        </p:txBody>
      </p:sp>
      <p:pic>
        <p:nvPicPr>
          <p:cNvPr id="4" name="Рисунок 3" descr="ЕЖ 11.jpg"/>
          <p:cNvPicPr>
            <a:picLocks noChangeAspect="1"/>
          </p:cNvPicPr>
          <p:nvPr/>
        </p:nvPicPr>
        <p:blipFill>
          <a:blip r:embed="rId3" cstate="print"/>
          <a:srcRect t="20600" r="5349"/>
          <a:stretch>
            <a:fillRect/>
          </a:stretch>
        </p:blipFill>
        <p:spPr>
          <a:xfrm>
            <a:off x="251520" y="836712"/>
            <a:ext cx="4884579" cy="5445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612560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490</Words>
  <Application>Microsoft Office PowerPoint</Application>
  <PresentationFormat>Экран (4:3)</PresentationFormat>
  <Paragraphs>15</Paragraphs>
  <Slides>14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Михаил  Пришвин «рассказы о природе».</vt:lpstr>
      <vt:lpstr>Раз шёл я по берегу нашего ручья и под кустом заметил ежа. Он меня тоже заметил, свернулся  и затукал: «тук-тук-тук». Я прикоснулся к нему кончиком сапога – он страшно фыркнул и поддал своими иголками в сапог.</vt:lpstr>
      <vt:lpstr>-А, ты так со мной! -  сказал я и кончиком сапога спихнул его в ручей. Мгновенно ёж развернулся в воде и поплыл к берегу, как маленькая свинья, только вместо щетины  на спине были иголки.</vt:lpstr>
      <vt:lpstr>Я взял палочку, скатил ею ежа в свою шляпу и понёс домой. Мышей у меня было много. Я слышал – ёжик их ловит, и решил: пусть живёт у меня и ловит мышей.</vt:lpstr>
      <vt:lpstr>Так положил я этот колючий комок посреди пола и сел писать, а сам уголком глаза всё смотрю на ежа. Недолго он лежал неподвижно: как только я затих у стола, ёжик развернулся, огляделся, туда попробовал идти, сюда, выбрал себе наконец место под кроватью и там совершенно затих.</vt:lpstr>
      <vt:lpstr>Когда стемнело, я зажёг лампу, и – здравствуйте! – ёжик выбежал из-под кровати. Он конечно, подумал на лампу, что это луна взошла в лесу: при луне ежи любят бегать по лесным полянкам. И так он пустился бегать по комнате, представляя, что это лесная полянка.</vt:lpstr>
      <vt:lpstr>Я взял трубку, закурил и пустил возле луны облачко. Стало совсем, как в лесу: и луна, и облако, а ноги мои были как стволы деревьев и, наверное, очень понравились ёжику: он так и шнырял между ними, понюхивая и почёсывая иголками задники моих сапог. </vt:lpstr>
      <vt:lpstr>Прочитав газету, я уронил её на пол, перешёл на кровать и уснул. Сплю я всегда очень чутко. Слышу – какой-то шелест у меня в комнате. Чиркнул спичкой, зажёг свечу и только заметил, как ёж мелькнул под кровать. А газета лежала уже не возле стола, а посередине комнаты. Так я и оставил гореть свечу и сам не сплю, раздумывая: «Зачем это ёжику газета понадобилась?» Скоро мой жилец выбежал из-под кровати – и прямо к газете; Завертелся возле неё, шумел, шумел, наконец ухитрился: надел себе как то на колючки уголок газеты и потащил её, огромную, в угол.</vt:lpstr>
      <vt:lpstr>Тут я понял его: газета ему была как в лесу сухая листва, он тащил её себе для гнезда. И, оказалось, правда: в скором времени ёж весь обернулся газетой и сделал себе из неё настоящее гнездо. Кончив это важное дело, он вышел из своего жилища и остановился  против кровати, разглядывая  свечу-луну.  Я подпустил  облака и спрашиваю:  «Что тебе ещё надо?» </vt:lpstr>
      <vt:lpstr>Ёжик испугался. - Пить хочешь?   Я встал. Ёжик не бежит.  Взял я тарелку, поставил  на пол, принёс ведро  с водой и то налью воды в тарелку, то опять волью в ведро, и так шумлю,  будто это ручеёк поплёскивает. -Ну иди, иди…-говорю.  -Видишь, я для тебя и луну устроил, и облака пустил, и вот тебе вода… Смотрю: будто двинулся вперёд. А я тоже немного подвинул к нему своё озеро. Он двинется – и я двину, да так и сошлись.  - Пей говорю, окончательно.  Он и залакал. </vt:lpstr>
      <vt:lpstr>А я так легонько по колючкам рукой провёл, будто погладил, и всё приговариваю: «Хороший ты малый, хороший!» Напился ёж, я говорю: «Давай спать».  Лёг и задул свечу.</vt:lpstr>
      <vt:lpstr>Вот не знаю, сколько я спал, слышу: опять у меня в комнате работа. Зажигаю свечу – и что же вы думаете? Ёжик бежит по комнате, и на колючках его яблоко. Прибежал в гнездо, сложил его там и за другим бежит в угол, а в углу стоял мешок с яблоками и завалился. Вот ёж подбежал, свернулся около яблок, дёрнулся и опять бежит – на колючках другое яблоко тащит в гнездо.</vt:lpstr>
      <vt:lpstr>Так вот и устроился у меня жить ёжик. А сейчас я, как чай пить, непременно его к себе на стол и молока ему налью в блюдечко – выпьет, то булочки дам – съест.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Пришвин  «ЁЖ». (рассказ)</dc:title>
  <dc:creator>Пользователь</dc:creator>
  <cp:lastModifiedBy>Пользователь</cp:lastModifiedBy>
  <cp:revision>18</cp:revision>
  <dcterms:created xsi:type="dcterms:W3CDTF">2014-05-20T07:21:36Z</dcterms:created>
  <dcterms:modified xsi:type="dcterms:W3CDTF">2014-06-19T10:01:58Z</dcterms:modified>
</cp:coreProperties>
</file>