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707C-C6B0-4721-AB8A-5F8CAD0D311E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3C7E-08F1-4B72-B3FC-5229AF473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 НАРОДНЫЕ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2204864"/>
            <a:ext cx="3384376" cy="46531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Автор презентации: Марина Шадрина для сайта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Художник: Игорь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Приходкин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C:\Users\73B5~1\AppData\Local\Temp\Rar$DI01.630\img295.jpg"/>
          <p:cNvPicPr>
            <a:picLocks noChangeAspect="1" noChangeArrowheads="1"/>
          </p:cNvPicPr>
          <p:nvPr/>
        </p:nvPicPr>
        <p:blipFill>
          <a:blip r:embed="rId3" cstate="print"/>
          <a:srcRect l="12996" t="4266" r="19134" b="24401"/>
          <a:stretch>
            <a:fillRect/>
          </a:stretch>
        </p:blipFill>
        <p:spPr bwMode="auto">
          <a:xfrm>
            <a:off x="251520" y="1700808"/>
            <a:ext cx="2229849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73B5~1\AppData\Local\Temp\Rar$DI02.837\img310.jpg"/>
          <p:cNvPicPr>
            <a:picLocks noChangeAspect="1" noChangeArrowheads="1"/>
          </p:cNvPicPr>
          <p:nvPr/>
        </p:nvPicPr>
        <p:blipFill>
          <a:blip r:embed="rId4" cstate="print"/>
          <a:srcRect t="11151" r="3249" b="9051"/>
          <a:stretch>
            <a:fillRect/>
          </a:stretch>
        </p:blipFill>
        <p:spPr bwMode="auto">
          <a:xfrm>
            <a:off x="1763688" y="2204864"/>
            <a:ext cx="2016224" cy="2287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73B5~1\AppData\Local\Temp\Rar$DI56.903\img309.jpg"/>
          <p:cNvPicPr>
            <a:picLocks noChangeAspect="1" noChangeArrowheads="1"/>
          </p:cNvPicPr>
          <p:nvPr/>
        </p:nvPicPr>
        <p:blipFill>
          <a:blip r:embed="rId5" cstate="print"/>
          <a:srcRect l="24595" t="28350" r="-3560" b="-7098"/>
          <a:stretch>
            <a:fillRect/>
          </a:stretch>
        </p:blipFill>
        <p:spPr bwMode="auto">
          <a:xfrm>
            <a:off x="3059832" y="2564904"/>
            <a:ext cx="2232248" cy="2744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73B5~1\AppData\Local\Temp\Rar$DI00.236\img322.jpg"/>
          <p:cNvPicPr>
            <a:picLocks noChangeAspect="1" noChangeArrowheads="1"/>
          </p:cNvPicPr>
          <p:nvPr/>
        </p:nvPicPr>
        <p:blipFill>
          <a:blip r:embed="rId6" cstate="print"/>
          <a:srcRect l="24549" t="14300" b="14301"/>
          <a:stretch>
            <a:fillRect/>
          </a:stretch>
        </p:blipFill>
        <p:spPr bwMode="auto">
          <a:xfrm>
            <a:off x="395536" y="3717032"/>
            <a:ext cx="1944216" cy="2530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73B5~1\AppData\Local\Temp\Rar$DI28.858\img326.jpg"/>
          <p:cNvPicPr>
            <a:picLocks noChangeAspect="1" noChangeArrowheads="1"/>
          </p:cNvPicPr>
          <p:nvPr/>
        </p:nvPicPr>
        <p:blipFill>
          <a:blip r:embed="rId7" cstate="print"/>
          <a:srcRect l="25451" t="16400" r="-1985" b="16401"/>
          <a:stretch>
            <a:fillRect/>
          </a:stretch>
        </p:blipFill>
        <p:spPr bwMode="auto">
          <a:xfrm>
            <a:off x="1547664" y="4149080"/>
            <a:ext cx="2064430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221088"/>
            <a:ext cx="3110411" cy="1558555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396536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73B5~1\AppData\Local\Temp\Rar$DI36.372\img331.jpg"/>
          <p:cNvPicPr>
            <a:picLocks noChangeAspect="1" noChangeArrowheads="1"/>
          </p:cNvPicPr>
          <p:nvPr/>
        </p:nvPicPr>
        <p:blipFill>
          <a:blip r:embed="rId4" cstate="print"/>
          <a:srcRect l="42525" t="-2166" r="-3161"/>
          <a:stretch>
            <a:fillRect/>
          </a:stretch>
        </p:blipFill>
        <p:spPr bwMode="auto">
          <a:xfrm>
            <a:off x="4860032" y="947403"/>
            <a:ext cx="4824536" cy="5910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64219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Вот под вечер сели дедушка, да бабушка, да внучка Танюшка на крылечке – глядят: бежит медведь, несёт целый улей мёду – вот вам!</a:t>
            </a:r>
            <a:br>
              <a:rPr lang="ru-RU" sz="1800" b="1" dirty="0" smtClean="0"/>
            </a:br>
            <a:r>
              <a:rPr lang="ru-RU" sz="1800" b="1" dirty="0" smtClean="0"/>
              <a:t>Не успели мёд взять, как бежит серый волк, несёт мешок орехов – пожалуйста!</a:t>
            </a:r>
            <a:br>
              <a:rPr lang="ru-RU" sz="1800" b="1" dirty="0" smtClean="0"/>
            </a:br>
            <a:r>
              <a:rPr lang="ru-RU" sz="1800" b="1" dirty="0" smtClean="0"/>
              <a:t>Не успели орехи взять, как бежит заинька – кочан капусты несёт, да ленточку красную для Танюшки – возьмите скорее!</a:t>
            </a:r>
            <a:br>
              <a:rPr lang="ru-RU" sz="1800" b="1" dirty="0" smtClean="0"/>
            </a:br>
            <a:r>
              <a:rPr lang="ru-RU" sz="1800" b="1" dirty="0" smtClean="0"/>
              <a:t>Никто не обманул.</a:t>
            </a:r>
            <a:endParaRPr lang="ru-RU" sz="1800" b="1" dirty="0"/>
          </a:p>
        </p:txBody>
      </p:sp>
      <p:pic>
        <p:nvPicPr>
          <p:cNvPr id="4" name="Picture 2" descr="C:\Users\73B5~1\AppData\Local\Temp\Rar$DI37.569\img332.jpg"/>
          <p:cNvPicPr>
            <a:picLocks noChangeAspect="1" noChangeArrowheads="1"/>
          </p:cNvPicPr>
          <p:nvPr/>
        </p:nvPicPr>
        <p:blipFill>
          <a:blip r:embed="rId5" cstate="print"/>
          <a:srcRect l="6508" t="37799" r="18401" b="18101"/>
          <a:stretch>
            <a:fillRect/>
          </a:stretch>
        </p:blipFill>
        <p:spPr bwMode="auto">
          <a:xfrm>
            <a:off x="0" y="2348880"/>
            <a:ext cx="5832648" cy="4710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733256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54055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8892480" cy="666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365104"/>
            <a:ext cx="3972650" cy="19906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908720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Автор презентации: Марина Шадрина для сайта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852936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3B5~1\AppData\Local\Temp\Rar$DI28.858\img326.jpg"/>
          <p:cNvPicPr>
            <a:picLocks noChangeAspect="1" noChangeArrowheads="1"/>
          </p:cNvPicPr>
          <p:nvPr/>
        </p:nvPicPr>
        <p:blipFill>
          <a:blip r:embed="rId3" cstate="print"/>
          <a:srcRect l="25451" t="17219" r="-1985" b="16401"/>
          <a:stretch>
            <a:fillRect/>
          </a:stretch>
        </p:blipFill>
        <p:spPr bwMode="auto">
          <a:xfrm>
            <a:off x="3779912" y="548680"/>
            <a:ext cx="4889793" cy="5832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бабушка сказзочницы.jpg"/>
          <p:cNvPicPr>
            <a:picLocks noChangeAspect="1"/>
          </p:cNvPicPr>
          <p:nvPr/>
        </p:nvPicPr>
        <p:blipFill>
          <a:blip r:embed="rId4" cstate="print"/>
          <a:srcRect l="8231" r="32505" b="11843"/>
          <a:stretch>
            <a:fillRect/>
          </a:stretch>
        </p:blipFill>
        <p:spPr>
          <a:xfrm>
            <a:off x="611560" y="1772816"/>
            <a:ext cx="2592288" cy="4620079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3B5~1\AppData\Local\Temp\Rar$DI36.372\img331.jpg"/>
          <p:cNvPicPr>
            <a:picLocks noChangeAspect="1" noChangeArrowheads="1"/>
          </p:cNvPicPr>
          <p:nvPr/>
        </p:nvPicPr>
        <p:blipFill>
          <a:blip r:embed="rId4" cstate="print"/>
          <a:srcRect l="42525" t="-2166" r="-3161"/>
          <a:stretch>
            <a:fillRect/>
          </a:stretch>
        </p:blipFill>
        <p:spPr bwMode="auto">
          <a:xfrm>
            <a:off x="4499992" y="947403"/>
            <a:ext cx="4824536" cy="5910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07424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Жили-были дедушка да бабушка. Была у них внучка Танюшка. Сидели они раз у своего дома, а мимо пастух стадо коров гонит. Коровы всякие: и рыжие, и пёстрые, и черные, и белые. А с одной коровой рядом бежал бычок – чёрненький, маленький.</a:t>
            </a:r>
            <a:br>
              <a:rPr lang="ru-RU" sz="2000" b="1" dirty="0" smtClean="0"/>
            </a:br>
            <a:r>
              <a:rPr lang="ru-RU" sz="2000" b="1" dirty="0" smtClean="0"/>
              <a:t> Очень хороший бычок.</a:t>
            </a:r>
            <a:br>
              <a:rPr lang="ru-RU" sz="2000" b="1" dirty="0" smtClean="0"/>
            </a:br>
            <a:r>
              <a:rPr lang="ru-RU" sz="2000" b="1" dirty="0" smtClean="0"/>
              <a:t>Танюшка и говорит: </a:t>
            </a:r>
            <a:br>
              <a:rPr lang="ru-RU" sz="2000" b="1" dirty="0" smtClean="0"/>
            </a:br>
            <a:r>
              <a:rPr lang="ru-RU" sz="2000" b="1" dirty="0" smtClean="0"/>
              <a:t>-Вот бы нам такого телёночка.</a:t>
            </a:r>
            <a:br>
              <a:rPr lang="ru-RU" sz="2000" b="1" dirty="0" smtClean="0"/>
            </a:br>
            <a:r>
              <a:rPr lang="ru-RU" sz="2000" b="1" dirty="0" smtClean="0"/>
              <a:t>Дедушка думал, думал и придумал.</a:t>
            </a:r>
            <a:endParaRPr lang="ru-RU" sz="2000" b="1" dirty="0"/>
          </a:p>
        </p:txBody>
      </p:sp>
      <p:pic>
        <p:nvPicPr>
          <p:cNvPr id="5" name="Рисунок 4" descr="бычокjpg.jpg"/>
          <p:cNvPicPr>
            <a:picLocks noChangeAspect="1"/>
          </p:cNvPicPr>
          <p:nvPr/>
        </p:nvPicPr>
        <p:blipFill>
          <a:blip r:embed="rId5" cstate="print"/>
          <a:srcRect t="-11183" r="-9199"/>
          <a:stretch>
            <a:fillRect/>
          </a:stretch>
        </p:blipFill>
        <p:spPr>
          <a:xfrm>
            <a:off x="683568" y="3429000"/>
            <a:ext cx="3174005" cy="2427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12560" y="4581128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540552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958"/>
            <a:ext cx="8124056" cy="609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73B5~1\AppData\Local\Temp\Rar$DI36.372\img331.jpg"/>
          <p:cNvPicPr>
            <a:picLocks noChangeAspect="1" noChangeArrowheads="1"/>
          </p:cNvPicPr>
          <p:nvPr/>
        </p:nvPicPr>
        <p:blipFill>
          <a:blip r:embed="rId4" cstate="print"/>
          <a:srcRect l="40715" t="7122" r="23989"/>
          <a:stretch>
            <a:fillRect/>
          </a:stretch>
        </p:blipFill>
        <p:spPr bwMode="auto">
          <a:xfrm>
            <a:off x="5292080" y="908720"/>
            <a:ext cx="2808312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едро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3501008"/>
            <a:ext cx="1800225" cy="2543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70080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Вот настала ночь. Бабка легла спать, Танюшка легла спать, кошка легла спать, собака легла спать, куры легли спать, только дедушка не лёг. Собрался потихоньку, пошёл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лес. 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лесу наковырял </a:t>
            </a:r>
            <a:r>
              <a:rPr lang="ru-RU" sz="2000" b="1" dirty="0" smtClean="0"/>
              <a:t>с ёлок смолы полное ведро и вернулся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домой.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3B5~1\AppData\Local\Temp\Rar$DI30.377\img327.jpg"/>
          <p:cNvPicPr>
            <a:picLocks noChangeAspect="1" noChangeArrowheads="1"/>
          </p:cNvPicPr>
          <p:nvPr/>
        </p:nvPicPr>
        <p:blipFill>
          <a:blip r:embed="rId3" cstate="print"/>
          <a:srcRect l="-1444" t="8400" r="19134" b="16001"/>
          <a:stretch>
            <a:fillRect/>
          </a:stretch>
        </p:blipFill>
        <p:spPr bwMode="auto">
          <a:xfrm>
            <a:off x="323528" y="260648"/>
            <a:ext cx="4896544" cy="6185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970784" cy="59626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Бабка спит, Танюшка спит, кошка спит, собака спит, куры тоже уснули, один дед не спит – телёночка делает. Взял он соломы, сделал из соломы бычка. Взял четыре палки, сделал ноги. </a:t>
            </a:r>
            <a:r>
              <a:rPr lang="ru-RU" sz="2000" b="1" smtClean="0"/>
              <a:t>Потом приделал </a:t>
            </a:r>
            <a:r>
              <a:rPr lang="ru-RU" sz="2000" b="1" dirty="0" smtClean="0"/>
              <a:t>головку, рожки, а потом всего смолой вымазал, и вышел у дедушки смоляной бычок, чёрный бочок. Только чего – то у него не хватает. Стал дедушка рассматривать – рожки есть, ножки есть, а вот хвоста-то нет! Взял дедушка верёвочку, приладил и хвост. И только успел хвост приладить – глядь! – смоляной бычок сам побежал в сарай.</a:t>
            </a:r>
            <a:endParaRPr lang="ru-RU" sz="20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4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32.925\img328.jpg"/>
          <p:cNvPicPr>
            <a:picLocks noChangeAspect="1" noChangeArrowheads="1"/>
          </p:cNvPicPr>
          <p:nvPr/>
        </p:nvPicPr>
        <p:blipFill>
          <a:blip r:embed="rId3" cstate="print"/>
          <a:srcRect l="44488" t="-3147"/>
          <a:stretch>
            <a:fillRect/>
          </a:stretch>
        </p:blipFill>
        <p:spPr bwMode="auto">
          <a:xfrm>
            <a:off x="4139952" y="534388"/>
            <a:ext cx="4680520" cy="6323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73B5~1\AppData\Local\Temp\Rar$DI32.925\img328.jpg"/>
          <p:cNvPicPr>
            <a:picLocks noChangeAspect="1" noChangeArrowheads="1"/>
          </p:cNvPicPr>
          <p:nvPr/>
        </p:nvPicPr>
        <p:blipFill>
          <a:blip r:embed="rId3" cstate="print"/>
          <a:srcRect t="24910" r="49600"/>
          <a:stretch>
            <a:fillRect/>
          </a:stretch>
        </p:blipFill>
        <p:spPr bwMode="auto">
          <a:xfrm>
            <a:off x="611560" y="2177460"/>
            <a:ext cx="4320480" cy="4680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328592" cy="288032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Встали утром Танюшка с бабушкой, вышли во двор, а по двору гуляет смоляной бычок, чёрный бочок. Обрадовалась Танюшка, нарвала травы, стала смоляного бычка кормить. А потом </a:t>
            </a:r>
            <a:br>
              <a:rPr lang="ru-RU" sz="1800" b="1" dirty="0" smtClean="0"/>
            </a:br>
            <a:r>
              <a:rPr lang="ru-RU" sz="1800" b="1" dirty="0" smtClean="0"/>
              <a:t>повела бычка пастись. Пригнала на крутой бережок, на зелёный лужок, за веревочку привязала, а сама домой пошла. </a:t>
            </a:r>
            <a:br>
              <a:rPr lang="ru-RU" sz="1800" b="1" dirty="0" smtClean="0"/>
            </a:br>
            <a:r>
              <a:rPr lang="ru-RU" sz="1800" b="1" dirty="0" smtClean="0"/>
              <a:t>А бычок траву ест, хвостиком </a:t>
            </a:r>
            <a:br>
              <a:rPr lang="ru-RU" sz="1800" b="1" dirty="0" smtClean="0"/>
            </a:br>
            <a:r>
              <a:rPr lang="ru-RU" sz="1800" b="1" dirty="0" smtClean="0"/>
              <a:t>размахивает.</a:t>
            </a:r>
            <a:endParaRPr lang="ru-RU" sz="18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33.148\img329.jpg"/>
          <p:cNvPicPr>
            <a:picLocks noChangeAspect="1" noChangeArrowheads="1"/>
          </p:cNvPicPr>
          <p:nvPr/>
        </p:nvPicPr>
        <p:blipFill>
          <a:blip r:embed="rId3" cstate="print"/>
          <a:srcRect l="44886" r="-5124"/>
          <a:stretch>
            <a:fillRect/>
          </a:stretch>
        </p:blipFill>
        <p:spPr bwMode="auto">
          <a:xfrm>
            <a:off x="3923928" y="209240"/>
            <a:ext cx="5508104" cy="664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73B5~1\AppData\Local\Temp\Rar$DI33.148\img329.jpg"/>
          <p:cNvPicPr>
            <a:picLocks noChangeAspect="1" noChangeArrowheads="1"/>
          </p:cNvPicPr>
          <p:nvPr/>
        </p:nvPicPr>
        <p:blipFill>
          <a:blip r:embed="rId3" cstate="print"/>
          <a:srcRect l="8182" t="80689" r="53150"/>
          <a:stretch>
            <a:fillRect/>
          </a:stretch>
        </p:blipFill>
        <p:spPr bwMode="auto">
          <a:xfrm>
            <a:off x="1043608" y="5373216"/>
            <a:ext cx="3535760" cy="128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608512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Вот выходит из лесу Мишка-медведь. Постоял-постоял, туда-сюда поглядел – увидел бычка. Стоит бычок не шелохнётся, только шкурка на солнышке блестит. «Ишь, жирный какой, - думает Мишка-медведь, - съем бычка». Вот медведь бочком, бочком к добыче подбирается, схватил его да и прилип. А бычок хвостиком взмахнул и пошёл домой. «Топ-топ!» Испугался медведь и просит: «Смоляной бычок, соломенный бочок, отпусти меня в лес». А бычок шагает, медведя за собой тащит.</a:t>
            </a:r>
            <a:br>
              <a:rPr lang="ru-RU" sz="2000" b="1" dirty="0" smtClean="0"/>
            </a:br>
            <a:r>
              <a:rPr lang="ru-RU" sz="2000" b="1" dirty="0" smtClean="0"/>
              <a:t>А на крылечке и дедушка, и бабушка, и Танюшка сидят, бычка встречают. Смотрят, а он медведя привёл. </a:t>
            </a:r>
            <a:br>
              <a:rPr lang="ru-RU" sz="2000" b="1" dirty="0" smtClean="0"/>
            </a:br>
            <a:r>
              <a:rPr lang="ru-RU" sz="2000" b="1" dirty="0" smtClean="0"/>
              <a:t>-Вот так бычок! – говорит дедушка. –Смотри какого медведя привёл. Сошью теперь себе медвежью шубу. Испугался медведь и говорит: </a:t>
            </a:r>
            <a:br>
              <a:rPr lang="ru-RU" sz="2000" b="1" dirty="0" smtClean="0"/>
            </a:br>
            <a:r>
              <a:rPr lang="ru-RU" sz="2000" b="1" dirty="0" smtClean="0"/>
              <a:t>-Дедушка, бабушка, внучка Танюшка, не губите меня, отпустите меня, я вам за это из леса мёда принесу.</a:t>
            </a:r>
            <a:br>
              <a:rPr lang="ru-RU" sz="2000" b="1" dirty="0" smtClean="0"/>
            </a:br>
            <a:r>
              <a:rPr lang="ru-RU" sz="2000" b="1" dirty="0" smtClean="0"/>
              <a:t>Освободил дедушка медвежьи лапы. Броси</a:t>
            </a:r>
            <a:r>
              <a:rPr lang="ru-RU" sz="1800" b="1" dirty="0" smtClean="0"/>
              <a:t>лся медведь в лес. Только его и видели.</a:t>
            </a:r>
            <a:endParaRPr lang="ru-RU" sz="1800" b="1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ЫЧОК.jpg"/>
          <p:cNvPicPr>
            <a:picLocks noChangeAspect="1"/>
          </p:cNvPicPr>
          <p:nvPr/>
        </p:nvPicPr>
        <p:blipFill>
          <a:blip r:embed="rId3" cstate="print"/>
          <a:srcRect t="-2100" r="-6431" b="28601"/>
          <a:stretch>
            <a:fillRect/>
          </a:stretch>
        </p:blipFill>
        <p:spPr>
          <a:xfrm>
            <a:off x="2555775" y="1268760"/>
            <a:ext cx="7026473" cy="558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075240" cy="639472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На другой день Танюшка опять погнала бычка пастись. Бычок траву ест, хвостиком помахивает. Вот  выходит их лесу волчище – серый хвостище.</a:t>
            </a:r>
            <a:br>
              <a:rPr lang="ru-RU" sz="1800" b="1" dirty="0" smtClean="0"/>
            </a:br>
            <a:r>
              <a:rPr lang="ru-RU" sz="1800" b="1" dirty="0" smtClean="0"/>
              <a:t>Кругом осмотрелся – увидел бычка. Подкрался волк да и вцепился бычку в бок, вцепился и завяз в смоле. Волк туда-сюда. Не вырваться серому волку. Вот и стал он просить бычка:</a:t>
            </a:r>
            <a:br>
              <a:rPr lang="ru-RU" sz="1800" b="1" dirty="0" smtClean="0"/>
            </a:br>
            <a:r>
              <a:rPr lang="ru-RU" sz="1800" b="1" dirty="0" smtClean="0"/>
              <a:t>-</a:t>
            </a:r>
            <a:r>
              <a:rPr lang="ru-RU" sz="1800" b="1" dirty="0" err="1" smtClean="0"/>
              <a:t>Быченька</a:t>
            </a:r>
            <a:r>
              <a:rPr lang="ru-RU" sz="1800" b="1" dirty="0" smtClean="0"/>
              <a:t> –бычок, смоляной бочок! </a:t>
            </a:r>
            <a:br>
              <a:rPr lang="ru-RU" sz="1800" b="1" dirty="0" smtClean="0"/>
            </a:br>
            <a:r>
              <a:rPr lang="ru-RU" sz="1800" b="1" dirty="0" smtClean="0"/>
              <a:t>Отпусти ты меня в лес. </a:t>
            </a:r>
            <a:br>
              <a:rPr lang="ru-RU" sz="1800" b="1" dirty="0" smtClean="0"/>
            </a:br>
            <a:r>
              <a:rPr lang="ru-RU" sz="1800" b="1" dirty="0" smtClean="0"/>
              <a:t>А бычок будто не слышит, </a:t>
            </a:r>
            <a:br>
              <a:rPr lang="ru-RU" sz="1800" b="1" dirty="0" smtClean="0"/>
            </a:br>
            <a:r>
              <a:rPr lang="ru-RU" sz="1800" b="1" dirty="0" smtClean="0"/>
              <a:t>повернулся и пошёл домой. </a:t>
            </a:r>
            <a:br>
              <a:rPr lang="ru-RU" sz="1800" b="1" dirty="0" smtClean="0"/>
            </a:br>
            <a:r>
              <a:rPr lang="ru-RU" sz="1800" b="1" dirty="0" smtClean="0"/>
              <a:t>«Топ-топ!»- и пришёл. </a:t>
            </a:r>
            <a:br>
              <a:rPr lang="ru-RU" sz="1800" b="1" dirty="0" smtClean="0"/>
            </a:br>
            <a:r>
              <a:rPr lang="ru-RU" sz="1800" b="1" dirty="0" smtClean="0"/>
              <a:t>Увидел старик волка </a:t>
            </a:r>
            <a:br>
              <a:rPr lang="ru-RU" sz="1800" b="1" dirty="0" smtClean="0"/>
            </a:br>
            <a:r>
              <a:rPr lang="ru-RU" sz="1800" b="1" dirty="0" smtClean="0"/>
              <a:t>и говорит:</a:t>
            </a:r>
            <a:br>
              <a:rPr lang="ru-RU" sz="1800" b="1" dirty="0" smtClean="0"/>
            </a:br>
            <a:r>
              <a:rPr lang="ru-RU" sz="1800" b="1" dirty="0" smtClean="0"/>
              <a:t>-Вот кого сегодня бычок </a:t>
            </a:r>
            <a:br>
              <a:rPr lang="ru-RU" sz="1800" b="1" dirty="0" smtClean="0"/>
            </a:br>
            <a:r>
              <a:rPr lang="ru-RU" sz="1800" b="1" dirty="0" smtClean="0"/>
              <a:t>привёл! </a:t>
            </a:r>
            <a:br>
              <a:rPr lang="ru-RU" sz="1800" b="1" dirty="0" smtClean="0"/>
            </a:br>
            <a:r>
              <a:rPr lang="ru-RU" sz="1800" b="1" dirty="0" smtClean="0"/>
              <a:t>Будет у меня волчья </a:t>
            </a:r>
            <a:br>
              <a:rPr lang="ru-RU" sz="1800" b="1" dirty="0" smtClean="0"/>
            </a:br>
            <a:r>
              <a:rPr lang="ru-RU" sz="1800" b="1" dirty="0" smtClean="0"/>
              <a:t>шуба. </a:t>
            </a:r>
            <a:br>
              <a:rPr lang="ru-RU" sz="1800" b="1" dirty="0" smtClean="0"/>
            </a:br>
            <a:r>
              <a:rPr lang="ru-RU" sz="1800" b="1" dirty="0" smtClean="0"/>
              <a:t>Испугался волк.</a:t>
            </a:r>
            <a:br>
              <a:rPr lang="ru-RU" sz="1800" b="1" dirty="0" smtClean="0"/>
            </a:br>
            <a:r>
              <a:rPr lang="ru-RU" sz="1800" b="1" dirty="0" smtClean="0"/>
              <a:t>-Ой, старичок, отпусти </a:t>
            </a:r>
            <a:br>
              <a:rPr lang="ru-RU" sz="1800" b="1" dirty="0" smtClean="0"/>
            </a:br>
            <a:r>
              <a:rPr lang="ru-RU" sz="1800" b="1" dirty="0" smtClean="0"/>
              <a:t>меня в лес, </a:t>
            </a:r>
            <a:br>
              <a:rPr lang="ru-RU" sz="1800" b="1" dirty="0" smtClean="0"/>
            </a:br>
            <a:r>
              <a:rPr lang="ru-RU" sz="1800" b="1" dirty="0" smtClean="0"/>
              <a:t>а я тебе за это принесу </a:t>
            </a:r>
            <a:br>
              <a:rPr lang="ru-RU" sz="1800" b="1" dirty="0" smtClean="0"/>
            </a:br>
            <a:r>
              <a:rPr lang="ru-RU" sz="1800" b="1" dirty="0" smtClean="0"/>
              <a:t>мешок орехов.</a:t>
            </a:r>
            <a:br>
              <a:rPr lang="ru-RU" sz="1800" b="1" dirty="0" smtClean="0"/>
            </a:br>
            <a:r>
              <a:rPr lang="ru-RU" sz="1800" b="1" dirty="0" smtClean="0"/>
              <a:t>Освободил дедушка волка. </a:t>
            </a:r>
            <a:br>
              <a:rPr lang="ru-RU" sz="1800" b="1" dirty="0" smtClean="0"/>
            </a:br>
            <a:r>
              <a:rPr lang="ru-RU" sz="1800" b="1" dirty="0" smtClean="0"/>
              <a:t>Только его и видели.</a:t>
            </a:r>
            <a:endParaRPr lang="ru-RU" sz="18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36.372\img331.jpg"/>
          <p:cNvPicPr>
            <a:picLocks noChangeAspect="1" noChangeArrowheads="1"/>
          </p:cNvPicPr>
          <p:nvPr/>
        </p:nvPicPr>
        <p:blipFill>
          <a:blip r:embed="rId4" cstate="print"/>
          <a:srcRect l="42525" t="-2166" r="-3161"/>
          <a:stretch>
            <a:fillRect/>
          </a:stretch>
        </p:blipFill>
        <p:spPr bwMode="auto">
          <a:xfrm>
            <a:off x="3851920" y="65224"/>
            <a:ext cx="5544616" cy="679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73B5~1\AppData\Local\Temp\Rar$DI36.372\img331.jpg"/>
          <p:cNvPicPr>
            <a:picLocks noChangeAspect="1" noChangeArrowheads="1"/>
          </p:cNvPicPr>
          <p:nvPr/>
        </p:nvPicPr>
        <p:blipFill>
          <a:blip r:embed="rId4" cstate="print"/>
          <a:srcRect l="-3549" t="40127" r="55512" b="-4744"/>
          <a:stretch>
            <a:fillRect/>
          </a:stretch>
        </p:blipFill>
        <p:spPr bwMode="auto">
          <a:xfrm>
            <a:off x="0" y="2852936"/>
            <a:ext cx="4392488" cy="4296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364088" cy="335699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На другой день бычок снова пошёл пастись. Ходит по лугу, травку ест, хвостиком мух отгоняет. Вдруг выскочил из лесу зайчик – </a:t>
            </a:r>
            <a:r>
              <a:rPr lang="ru-RU" sz="1800" b="1" dirty="0" err="1" smtClean="0"/>
              <a:t>побегайчик</a:t>
            </a:r>
            <a:r>
              <a:rPr lang="ru-RU" sz="1800" b="1" dirty="0" smtClean="0"/>
              <a:t>. Подбежал к бычку, тронул лапой – и прилип.</a:t>
            </a:r>
            <a:br>
              <a:rPr lang="ru-RU" sz="1800" b="1" dirty="0" smtClean="0"/>
            </a:br>
            <a:r>
              <a:rPr lang="ru-RU" sz="1800" b="1" dirty="0" smtClean="0"/>
              <a:t>-Ай-ай-ай! – заплакал зайчик. Бычок «топ-топ»!</a:t>
            </a:r>
            <a:br>
              <a:rPr lang="ru-RU" sz="1800" b="1" dirty="0" smtClean="0"/>
            </a:br>
            <a:r>
              <a:rPr lang="ru-RU" sz="1800" b="1" dirty="0" smtClean="0"/>
              <a:t> И привёл его домой. </a:t>
            </a:r>
            <a:br>
              <a:rPr lang="ru-RU" sz="1800" b="1" dirty="0" smtClean="0"/>
            </a:br>
            <a:r>
              <a:rPr lang="ru-RU" sz="1800" b="1" dirty="0" smtClean="0"/>
              <a:t>-Вот молодец, бычок ! – говорит дедушка.</a:t>
            </a:r>
            <a:br>
              <a:rPr lang="ru-RU" sz="1800" b="1" dirty="0" smtClean="0"/>
            </a:br>
            <a:r>
              <a:rPr lang="ru-RU" sz="1800" b="1" dirty="0" smtClean="0"/>
              <a:t> – Теперь сошью рукавички Танюшке заячьи.</a:t>
            </a:r>
            <a:br>
              <a:rPr lang="ru-RU" sz="1800" b="1" dirty="0" smtClean="0"/>
            </a:br>
            <a:r>
              <a:rPr lang="ru-RU" sz="1800" b="1" dirty="0" smtClean="0"/>
              <a:t>Заинька просит: - Отпустите меня. </a:t>
            </a:r>
            <a:br>
              <a:rPr lang="ru-RU" sz="1800" b="1" dirty="0" smtClean="0"/>
            </a:br>
            <a:r>
              <a:rPr lang="ru-RU" sz="1800" b="1" dirty="0" smtClean="0"/>
              <a:t>Я вам </a:t>
            </a:r>
            <a:r>
              <a:rPr lang="ru-RU" sz="1800" b="1" dirty="0" err="1" smtClean="0"/>
              <a:t>капустки</a:t>
            </a:r>
            <a:r>
              <a:rPr lang="ru-RU" sz="1800" b="1" dirty="0" smtClean="0"/>
              <a:t> принесу и ленточку для</a:t>
            </a:r>
            <a:br>
              <a:rPr lang="ru-RU" sz="1800" b="1" dirty="0" smtClean="0"/>
            </a:br>
            <a:r>
              <a:rPr lang="ru-RU" sz="1800" b="1" dirty="0" smtClean="0"/>
              <a:t> Танюшки. Освободил старик </a:t>
            </a:r>
            <a:br>
              <a:rPr lang="ru-RU" sz="1800" b="1" dirty="0" smtClean="0"/>
            </a:br>
            <a:r>
              <a:rPr lang="ru-RU" sz="1800" b="1" dirty="0" err="1" smtClean="0"/>
              <a:t>зайчишкину</a:t>
            </a:r>
            <a:r>
              <a:rPr lang="ru-RU" sz="1800" b="1" dirty="0" smtClean="0"/>
              <a:t> лапку. Ускакал зайка.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756576" y="5445224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445</Words>
  <Application>Microsoft Office PowerPoint</Application>
  <PresentationFormat>Экран (4:3)</PresentationFormat>
  <Paragraphs>16</Paragraphs>
  <Slides>11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РУССКИЕ  НАРОДНЫЕ  СКАЗКИ</vt:lpstr>
      <vt:lpstr>Слайд 2</vt:lpstr>
      <vt:lpstr>Жили-были дедушка да бабушка. Была у них внучка Танюшка. Сидели они раз у своего дома, а мимо пастух стадо коров гонит. Коровы всякие: и рыжие, и пёстрые, и черные, и белые. А с одной коровой рядом бежал бычок – чёрненький, маленький.  Очень хороший бычок. Танюшка и говорит:  -Вот бы нам такого телёночка. Дедушка думал, думал и придумал.</vt:lpstr>
      <vt:lpstr>Вот настала ночь. Бабка легла спать, Танюшка легла спать, кошка легла спать, собака легла спать, куры легли спать, только дедушка не лёг. Собрался потихоньку, пошёл в лес. В лесу наковырял с ёлок смолы полное ведро и вернулся домой.</vt:lpstr>
      <vt:lpstr>Бабка спит, Танюшка спит, кошка спит, собака спит, куры тоже уснули, один дед не спит – телёночка делает. Взял он соломы, сделал из соломы бычка. Взял четыре палки, сделал ноги. Потом приделал головку, рожки, а потом всего смолой вымазал, и вышел у дедушки смоляной бычок, чёрный бочок. Только чего – то у него не хватает. Стал дедушка рассматривать – рожки есть, ножки есть, а вот хвоста-то нет! Взял дедушка верёвочку, приладил и хвост. И только успел хвост приладить – глядь! – смоляной бычок сам побежал в сарай.</vt:lpstr>
      <vt:lpstr>Встали утром Танюшка с бабушкой, вышли во двор, а по двору гуляет смоляной бычок, чёрный бочок. Обрадовалась Танюшка, нарвала травы, стала смоляного бычка кормить. А потом  повела бычка пастись. Пригнала на крутой бережок, на зелёный лужок, за веревочку привязала, а сама домой пошла.  А бычок траву ест, хвостиком  размахивает.</vt:lpstr>
      <vt:lpstr>Вот выходит из лесу Мишка-медведь. Постоял-постоял, туда-сюда поглядел – увидел бычка. Стоит бычок не шелохнётся, только шкурка на солнышке блестит. «Ишь, жирный какой, - думает Мишка-медведь, - съем бычка». Вот медведь бочком, бочком к добыче подбирается, схватил его да и прилип. А бычок хвостиком взмахнул и пошёл домой. «Топ-топ!» Испугался медведь и просит: «Смоляной бычок, соломенный бочок, отпусти меня в лес». А бычок шагает, медведя за собой тащит. А на крылечке и дедушка, и бабушка, и Танюшка сидят, бычка встречают. Смотрят, а он медведя привёл.  -Вот так бычок! – говорит дедушка. –Смотри какого медведя привёл. Сошью теперь себе медвежью шубу. Испугался медведь и говорит:  -Дедушка, бабушка, внучка Танюшка, не губите меня, отпустите меня, я вам за это из леса мёда принесу. Освободил дедушка медвежьи лапы. Бросился медведь в лес. Только его и видели.</vt:lpstr>
      <vt:lpstr>На другой день Танюшка опять погнала бычка пастись. Бычок траву ест, хвостиком помахивает. Вот  выходит их лесу волчище – серый хвостище. Кругом осмотрелся – увидел бычка. Подкрался волк да и вцепился бычку в бок, вцепился и завяз в смоле. Волк туда-сюда. Не вырваться серому волку. Вот и стал он просить бычка: -Быченька –бычок, смоляной бочок!  Отпусти ты меня в лес.  А бычок будто не слышит,  повернулся и пошёл домой.  «Топ-топ!»- и пришёл.  Увидел старик волка  и говорит: -Вот кого сегодня бычок  привёл!  Будет у меня волчья  шуба.  Испугался волк. -Ой, старичок, отпусти  меня в лес,  а я тебе за это принесу  мешок орехов. Освободил дедушка волка.  Только его и видели.</vt:lpstr>
      <vt:lpstr>На другой день бычок снова пошёл пастись. Ходит по лугу, травку ест, хвостиком мух отгоняет. Вдруг выскочил из лесу зайчик – побегайчик. Подбежал к бычку, тронул лапой – и прилип. -Ай-ай-ай! – заплакал зайчик. Бычок «топ-топ»!  И привёл его домой.  -Вот молодец, бычок ! – говорит дедушка.  – Теперь сошью рукавички Танюшке заячьи. Заинька просит: - Отпустите меня.  Я вам капустки принесу и ленточку для  Танюшки. Освободил старик  зайчишкину лапку. Ускакал зайка. </vt:lpstr>
      <vt:lpstr>Вот под вечер сели дедушка, да бабушка, да внучка Танюшка на крылечке – глядят: бежит медведь, несёт целый улей мёду – вот вам! Не успели мёд взять, как бежит серый волк, несёт мешок орехов – пожалуйста! Не успели орехи взять, как бежит заинька – кочан капусты несёт, да ленточку красную для Танюшки – возьмите скорее! Никто не обманул.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Смоляной бычок</dc:title>
  <dc:creator>Пользователь</dc:creator>
  <cp:lastModifiedBy>Сергей</cp:lastModifiedBy>
  <cp:revision>9</cp:revision>
  <dcterms:created xsi:type="dcterms:W3CDTF">2014-01-10T10:23:40Z</dcterms:created>
  <dcterms:modified xsi:type="dcterms:W3CDTF">2014-05-26T13:58:47Z</dcterms:modified>
</cp:coreProperties>
</file>