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72" r:id="rId5"/>
    <p:sldId id="265" r:id="rId6"/>
    <p:sldId id="266" r:id="rId7"/>
    <p:sldId id="273" r:id="rId8"/>
    <p:sldId id="268" r:id="rId9"/>
    <p:sldId id="257" r:id="rId10"/>
    <p:sldId id="270" r:id="rId11"/>
    <p:sldId id="264" r:id="rId12"/>
    <p:sldId id="271" r:id="rId13"/>
    <p:sldId id="261" r:id="rId14"/>
    <p:sldId id="274" r:id="rId15"/>
    <p:sldId id="259" r:id="rId16"/>
    <p:sldId id="262" r:id="rId17"/>
    <p:sldId id="260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0212-B5E5-4F9F-B0E4-C612DCBD57DB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5DDBB-7F96-4A57-8482-1E76773A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2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3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4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5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audio17.wav"/><Relationship Id="rId1" Type="http://schemas.openxmlformats.org/officeDocument/2006/relationships/audio" Target="../media/audio16.wav"/><Relationship Id="rId6" Type="http://schemas.openxmlformats.org/officeDocument/2006/relationships/image" Target="../media/image5.png"/><Relationship Id="rId5" Type="http://schemas.openxmlformats.org/officeDocument/2006/relationships/image" Target="../media/image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8.wav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9.wav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Я - Незнайка. </a:t>
            </a:r>
            <a:br>
              <a:rPr lang="ru-RU" b="1" dirty="0" smtClean="0"/>
            </a:br>
            <a:r>
              <a:rPr lang="ru-RU" b="1" dirty="0" smtClean="0"/>
              <a:t>Сегодня я хочу познакомить вас с интересной птицей –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ЖУРАВЛЁМ.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886200"/>
            <a:ext cx="201622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2348880"/>
            <a:ext cx="2425625" cy="4293096"/>
          </a:xfrm>
          <a:prstGeom prst="rect">
            <a:avLst/>
          </a:prstGeom>
        </p:spPr>
      </p:pic>
      <p:pic>
        <p:nvPicPr>
          <p:cNvPr id="5" name="Рисунок 4" descr="журавль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1916832"/>
            <a:ext cx="2880320" cy="4753003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8456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Журавли летят плавно.</a:t>
            </a:r>
            <a:endParaRPr lang="ru-RU" sz="3200" b="1" dirty="0"/>
          </a:p>
        </p:txBody>
      </p:sp>
      <p:pic>
        <p:nvPicPr>
          <p:cNvPr id="3" name="Рисунок 2" descr="журавль19.jpg"/>
          <p:cNvPicPr>
            <a:picLocks noChangeAspect="1"/>
          </p:cNvPicPr>
          <p:nvPr/>
        </p:nvPicPr>
        <p:blipFill>
          <a:blip r:embed="rId3" cstate="print"/>
          <a:srcRect l="3544" t="5426" r="4320" b="9571"/>
          <a:stretch>
            <a:fillRect/>
          </a:stretch>
        </p:blipFill>
        <p:spPr>
          <a:xfrm>
            <a:off x="1259632" y="1484784"/>
            <a:ext cx="7289661" cy="4392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996952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45091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9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Свои гнёзда они строят на сухом месте.</a:t>
            </a:r>
            <a:endParaRPr lang="ru-RU" sz="3200" b="1" dirty="0"/>
          </a:p>
        </p:txBody>
      </p:sp>
      <p:pic>
        <p:nvPicPr>
          <p:cNvPr id="3" name="Рисунок 2" descr="гездо журавлей.jpg"/>
          <p:cNvPicPr>
            <a:picLocks noChangeAspect="1"/>
          </p:cNvPicPr>
          <p:nvPr/>
        </p:nvPicPr>
        <p:blipFill>
          <a:blip r:embed="rId3" cstate="print"/>
          <a:srcRect b="3188"/>
          <a:stretch>
            <a:fillRect/>
          </a:stretch>
        </p:blipFill>
        <p:spPr>
          <a:xfrm>
            <a:off x="1259632" y="1412776"/>
            <a:ext cx="6741228" cy="4896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70892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5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Гнездо журавлей среди зарослей камыша.</a:t>
            </a:r>
            <a:endParaRPr lang="ru-RU" sz="3200" b="1" dirty="0"/>
          </a:p>
        </p:txBody>
      </p:sp>
      <p:pic>
        <p:nvPicPr>
          <p:cNvPr id="3" name="Рисунок 2" descr="журавл г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772816"/>
            <a:ext cx="6112286" cy="4431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24528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2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Из яйца вылупился маленький птенчик – журавлёнок.</a:t>
            </a:r>
            <a:endParaRPr lang="ru-RU" sz="3200" b="1" dirty="0"/>
          </a:p>
        </p:txBody>
      </p:sp>
      <p:pic>
        <p:nvPicPr>
          <p:cNvPr id="3" name="Рисунок 2" descr="жжуравлен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916832"/>
            <a:ext cx="5904656" cy="4428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42900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828584" y="46531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Журавли спят на одной ноге, а клюв прячут под крыло.</a:t>
            </a:r>
            <a:endParaRPr lang="ru-RU" sz="3200" b="1" dirty="0"/>
          </a:p>
        </p:txBody>
      </p:sp>
      <p:pic>
        <p:nvPicPr>
          <p:cNvPr id="3" name="Рисунок 2" descr="жур спит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00808"/>
            <a:ext cx="4762500" cy="462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828584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5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Журавли танцуют.</a:t>
            </a:r>
            <a:endParaRPr lang="ru-RU" sz="3200" b="1" dirty="0"/>
          </a:p>
        </p:txBody>
      </p:sp>
      <p:pic>
        <p:nvPicPr>
          <p:cNvPr id="3" name="Рисунок 2" descr="журавли танцую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1484784"/>
            <a:ext cx="7335180" cy="4890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42930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Журавли поют песни.</a:t>
            </a:r>
            <a:endParaRPr lang="ru-RU" sz="3200" b="1" dirty="0"/>
          </a:p>
        </p:txBody>
      </p:sp>
      <p:pic>
        <p:nvPicPr>
          <p:cNvPr id="3" name="Рисунок 2" descr="журавли поют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412776"/>
            <a:ext cx="6696744" cy="5029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797152"/>
            <a:ext cx="304800" cy="304800"/>
          </a:xfrm>
          <a:prstGeom prst="rect">
            <a:avLst/>
          </a:prstGeom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 cstate="print"/>
          <a:stretch>
            <a:fillRect/>
          </a:stretch>
        </p:blipFill>
        <p:spPr>
          <a:xfrm>
            <a:off x="9144000" y="40050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8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83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Журавль пьёт воду.</a:t>
            </a:r>
            <a:endParaRPr lang="ru-RU" sz="32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Рисунок 4" descr="ЖУРАВЛЬ0.jpg"/>
          <p:cNvPicPr>
            <a:picLocks noChangeAspect="1"/>
          </p:cNvPicPr>
          <p:nvPr/>
        </p:nvPicPr>
        <p:blipFill>
          <a:blip r:embed="rId4" cstate="print"/>
          <a:srcRect l="6804" t="7788" r="7013" b="12770"/>
          <a:stretch>
            <a:fillRect/>
          </a:stretch>
        </p:blipFill>
        <p:spPr>
          <a:xfrm>
            <a:off x="1691680" y="1628800"/>
            <a:ext cx="6624736" cy="4445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45811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626968" cy="4680520"/>
          </a:xfrm>
        </p:spPr>
        <p:txBody>
          <a:bodyPr>
            <a:normAutofit/>
          </a:bodyPr>
          <a:lstStyle/>
          <a:p>
            <a:pPr algn="l"/>
            <a:r>
              <a:rPr lang="ru-RU" sz="6000" b="1" dirty="0" smtClean="0">
                <a:solidFill>
                  <a:schemeClr val="accent5">
                    <a:lumMod val="75000"/>
                  </a:schemeClr>
                </a:solidFill>
              </a:rPr>
              <a:t>ЗАГАДКА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Длинноногий, длинношеий,</a:t>
            </a:r>
            <a:br>
              <a:rPr lang="ru-RU" sz="3200" b="1" dirty="0" smtClean="0"/>
            </a:br>
            <a:r>
              <a:rPr lang="ru-RU" sz="3200" b="1" dirty="0" smtClean="0"/>
              <a:t>Длинноклювый, телом серый, А затылок голый, красный, </a:t>
            </a:r>
            <a:br>
              <a:rPr lang="ru-RU" sz="3200" b="1" dirty="0" smtClean="0"/>
            </a:br>
            <a:r>
              <a:rPr lang="ru-RU" sz="3200" b="1" dirty="0" smtClean="0"/>
              <a:t>Бродит по болотам грязным, </a:t>
            </a:r>
            <a:br>
              <a:rPr lang="ru-RU" sz="3200" b="1" dirty="0" smtClean="0"/>
            </a:br>
            <a:r>
              <a:rPr lang="ru-RU" sz="3200" b="1" dirty="0" smtClean="0"/>
              <a:t>Ловит в них лягушек,</a:t>
            </a:r>
            <a:br>
              <a:rPr lang="ru-RU" sz="3200" b="1" dirty="0" smtClean="0"/>
            </a:br>
            <a:r>
              <a:rPr lang="ru-RU" sz="3200" b="1" dirty="0" smtClean="0"/>
              <a:t>Бестолковых </a:t>
            </a:r>
            <a:r>
              <a:rPr lang="ru-RU" sz="3200" b="1" dirty="0" err="1" smtClean="0"/>
              <a:t>попрыгушек</a:t>
            </a:r>
            <a:r>
              <a:rPr lang="ru-RU" sz="3200" b="1" dirty="0" smtClean="0"/>
              <a:t>.</a:t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5" name="Рисунок 4" descr="ЖУРАВЛЬ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4293096"/>
            <a:ext cx="2880320" cy="2327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5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528392" cy="403244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/>
              <a:t>Журавли селятся возле болот, в зарослях камыша и осоки.</a:t>
            </a:r>
            <a:endParaRPr lang="ru-RU" sz="3600" b="1" dirty="0"/>
          </a:p>
        </p:txBody>
      </p:sp>
      <p:pic>
        <p:nvPicPr>
          <p:cNvPr id="3" name="Рисунок 2" descr="журавль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88640"/>
            <a:ext cx="4536504" cy="6342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4437112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5229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4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106688" cy="286633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Они очень высокие, у них длинные ноги и длинная шея.</a:t>
            </a:r>
            <a:endParaRPr lang="ru-RU" sz="3200" b="1" dirty="0"/>
          </a:p>
        </p:txBody>
      </p:sp>
      <p:pic>
        <p:nvPicPr>
          <p:cNvPr id="3" name="Рисунок 2" descr="журавль1.jpg"/>
          <p:cNvPicPr>
            <a:picLocks noChangeAspect="1"/>
          </p:cNvPicPr>
          <p:nvPr/>
        </p:nvPicPr>
        <p:blipFill>
          <a:blip r:embed="rId3" cstate="print"/>
          <a:srcRect b="3060"/>
          <a:stretch>
            <a:fillRect/>
          </a:stretch>
        </p:blipFill>
        <p:spPr>
          <a:xfrm>
            <a:off x="3779912" y="404664"/>
            <a:ext cx="4190013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3789040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144000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1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351440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Посмотрите, какая у него длинная шея и длинный клюв.</a:t>
            </a:r>
            <a:endParaRPr lang="ru-RU" sz="3200" b="1" dirty="0"/>
          </a:p>
        </p:txBody>
      </p:sp>
      <p:pic>
        <p:nvPicPr>
          <p:cNvPr id="3" name="Рисунок 2" descr="журавль шея.jpg"/>
          <p:cNvPicPr>
            <a:picLocks noChangeAspect="1"/>
          </p:cNvPicPr>
          <p:nvPr/>
        </p:nvPicPr>
        <p:blipFill>
          <a:blip r:embed="rId3" cstate="print"/>
          <a:srcRect b="6769"/>
          <a:stretch>
            <a:fillRect/>
          </a:stretch>
        </p:blipFill>
        <p:spPr>
          <a:xfrm>
            <a:off x="3995936" y="260648"/>
            <a:ext cx="4536504" cy="63394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005064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12560" y="50851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7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С его длинными и тонкими ногами легко ходить по воде.</a:t>
            </a:r>
            <a:endParaRPr lang="ru-RU" sz="3200" b="1" dirty="0"/>
          </a:p>
        </p:txBody>
      </p:sp>
      <p:pic>
        <p:nvPicPr>
          <p:cNvPr id="3" name="Рисунок 2" descr="журавльs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1412776"/>
            <a:ext cx="5256584" cy="510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4293096"/>
            <a:ext cx="1245762" cy="2204864"/>
          </a:xfrm>
          <a:prstGeom prst="rect">
            <a:avLst/>
          </a:prstGeom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684568" y="41490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7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Благодаря длинной шее и клюву, длинным ногам журавль легко может достать из воды пищу – червячков, мелких насекомых, траву и даже поймать лягушку.</a:t>
            </a:r>
            <a:endParaRPr lang="ru-RU" sz="3200" b="1" dirty="0"/>
          </a:p>
        </p:txBody>
      </p:sp>
      <p:pic>
        <p:nvPicPr>
          <p:cNvPr id="3" name="Рисунок 2" descr="журавль ищет лягушекjpg.jpg"/>
          <p:cNvPicPr>
            <a:picLocks noChangeAspect="1"/>
          </p:cNvPicPr>
          <p:nvPr/>
        </p:nvPicPr>
        <p:blipFill>
          <a:blip r:embed="rId3" cstate="print"/>
          <a:srcRect r="23456" b="10643"/>
          <a:stretch>
            <a:fillRect/>
          </a:stretch>
        </p:blipFill>
        <p:spPr>
          <a:xfrm>
            <a:off x="1907704" y="1844824"/>
            <a:ext cx="583264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437112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540552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0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Журавли умеют ловить рыбу.</a:t>
            </a:r>
            <a:endParaRPr lang="ru-RU" sz="3200" b="1" dirty="0"/>
          </a:p>
        </p:txBody>
      </p:sp>
      <p:pic>
        <p:nvPicPr>
          <p:cNvPr id="5" name="Рисунок 4" descr="жураль рыб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700808"/>
            <a:ext cx="5184576" cy="4676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44371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Журавли – это перелётные птицы – весной прилетают из тёплых  стран, а осенью опять улетают на юг.</a:t>
            </a:r>
            <a:endParaRPr lang="ru-RU" sz="3200" b="1" dirty="0"/>
          </a:p>
        </p:txBody>
      </p:sp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132856"/>
            <a:ext cx="1245762" cy="2204864"/>
          </a:xfrm>
          <a:prstGeom prst="rect">
            <a:avLst/>
          </a:prstGeom>
        </p:spPr>
      </p:pic>
      <p:pic>
        <p:nvPicPr>
          <p:cNvPr id="6" name="Рисунок 5" descr="журавлиu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47664" y="1772816"/>
            <a:ext cx="6336704" cy="44145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468544" y="486916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1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41763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В полёте журавль держит голову вытянутой прямо - вперёд, а ноги вытянуты назад, как стрела.</a:t>
            </a:r>
            <a:endParaRPr lang="ru-RU" sz="3200" b="1" dirty="0"/>
          </a:p>
        </p:txBody>
      </p:sp>
      <p:pic>
        <p:nvPicPr>
          <p:cNvPr id="3" name="Рисунок 2" descr="журавль лети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772816"/>
            <a:ext cx="7120584" cy="4526657"/>
          </a:xfrm>
          <a:prstGeom prst="rect">
            <a:avLst/>
          </a:prstGeom>
        </p:spPr>
      </p:pic>
      <p:pic>
        <p:nvPicPr>
          <p:cNvPr id="4" name="Рисунок 3" descr="Незнайка_enl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437112"/>
            <a:ext cx="1245762" cy="2204864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9396536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168</Words>
  <Application>Microsoft Office PowerPoint</Application>
  <PresentationFormat>Экран (4:3)</PresentationFormat>
  <Paragraphs>18</Paragraphs>
  <Slides>18</Slides>
  <Notes>0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Я - Незнайка.  Сегодня я хочу познакомить вас с интересной птицей – ЖУРАВЛЁМ.</vt:lpstr>
      <vt:lpstr>Журавли селятся возле болот, в зарослях камыша и осоки.</vt:lpstr>
      <vt:lpstr>Они очень высокие, у них длинные ноги и длинная шея.</vt:lpstr>
      <vt:lpstr>Посмотрите, какая у него длинная шея и длинный клюв.</vt:lpstr>
      <vt:lpstr>С его длинными и тонкими ногами легко ходить по воде.</vt:lpstr>
      <vt:lpstr>Благодаря длинной шее и клюву, длинным ногам журавль легко может достать из воды пищу – червячков, мелких насекомых, траву и даже поймать лягушку.</vt:lpstr>
      <vt:lpstr>Журавли умеют ловить рыбу.</vt:lpstr>
      <vt:lpstr>Журавли – это перелётные птицы – весной прилетают из тёплых  стран, а осенью опять улетают на юг.</vt:lpstr>
      <vt:lpstr>В полёте журавль держит голову вытянутой прямо - вперёд, а ноги вытянуты назад, как стрела.</vt:lpstr>
      <vt:lpstr>Журавли летят плавно.</vt:lpstr>
      <vt:lpstr>Свои гнёзда они строят на сухом месте.</vt:lpstr>
      <vt:lpstr>Гнездо журавлей среди зарослей камыша.</vt:lpstr>
      <vt:lpstr>Из яйца вылупился маленький птенчик – журавлёнок.</vt:lpstr>
      <vt:lpstr>Журавли спят на одной ноге, а клюв прячут под крыло.</vt:lpstr>
      <vt:lpstr>Журавли танцуют.</vt:lpstr>
      <vt:lpstr>Журавли поют песни.</vt:lpstr>
      <vt:lpstr>Журавль пьёт воду.</vt:lpstr>
      <vt:lpstr>ЗАГАДКА Длинноногий, длинношеий, Длинноклювый, телом серый, А затылок голый, красный,  Бродит по болотам грязным,  Ловит в них лягушек, Бестолковых попрыгушек.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ЖУРАВЛЬ</dc:title>
  <dc:creator>Пользователь</dc:creator>
  <cp:lastModifiedBy>Сергей</cp:lastModifiedBy>
  <cp:revision>4</cp:revision>
  <dcterms:created xsi:type="dcterms:W3CDTF">2014-01-14T14:56:04Z</dcterms:created>
  <dcterms:modified xsi:type="dcterms:W3CDTF">2014-05-25T10:11:14Z</dcterms:modified>
</cp:coreProperties>
</file>