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62" r:id="rId4"/>
    <p:sldId id="268" r:id="rId5"/>
    <p:sldId id="261" r:id="rId6"/>
    <p:sldId id="275" r:id="rId7"/>
    <p:sldId id="274" r:id="rId8"/>
    <p:sldId id="263" r:id="rId9"/>
    <p:sldId id="260" r:id="rId10"/>
    <p:sldId id="258" r:id="rId11"/>
    <p:sldId id="272" r:id="rId12"/>
    <p:sldId id="259" r:id="rId13"/>
    <p:sldId id="264" r:id="rId14"/>
    <p:sldId id="265" r:id="rId15"/>
    <p:sldId id="266" r:id="rId16"/>
    <p:sldId id="270" r:id="rId17"/>
    <p:sldId id="271" r:id="rId18"/>
    <p:sldId id="26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7EB5A-C47C-4A3F-80A7-53DBB2606CA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04FAF-67B7-4CF0-85A6-32B97D004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7EB5A-C47C-4A3F-80A7-53DBB2606CA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04FAF-67B7-4CF0-85A6-32B97D004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7EB5A-C47C-4A3F-80A7-53DBB2606CA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04FAF-67B7-4CF0-85A6-32B97D004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7EB5A-C47C-4A3F-80A7-53DBB2606CA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04FAF-67B7-4CF0-85A6-32B97D004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7EB5A-C47C-4A3F-80A7-53DBB2606CA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04FAF-67B7-4CF0-85A6-32B97D004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7EB5A-C47C-4A3F-80A7-53DBB2606CA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04FAF-67B7-4CF0-85A6-32B97D004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7EB5A-C47C-4A3F-80A7-53DBB2606CA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04FAF-67B7-4CF0-85A6-32B97D004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7EB5A-C47C-4A3F-80A7-53DBB2606CA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04FAF-67B7-4CF0-85A6-32B97D004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7EB5A-C47C-4A3F-80A7-53DBB2606CA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04FAF-67B7-4CF0-85A6-32B97D004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7EB5A-C47C-4A3F-80A7-53DBB2606CA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04FAF-67B7-4CF0-85A6-32B97D004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7EB5A-C47C-4A3F-80A7-53DBB2606CA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04FAF-67B7-4CF0-85A6-32B97D004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7EB5A-C47C-4A3F-80A7-53DBB2606CA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604FAF-67B7-4CF0-85A6-32B97D004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.wav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3.wav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4.wav"/><Relationship Id="rId5" Type="http://schemas.openxmlformats.org/officeDocument/2006/relationships/image" Target="../media/image17.pn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5.wav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6.wav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7.wav"/><Relationship Id="rId5" Type="http://schemas.openxmlformats.org/officeDocument/2006/relationships/image" Target="../media/image4.pn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8.wav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9.wav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0.wav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1.wav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audio3.wav"/><Relationship Id="rId1" Type="http://schemas.openxmlformats.org/officeDocument/2006/relationships/audio" Target="../media/audio2.wav"/><Relationship Id="rId6" Type="http://schemas.openxmlformats.org/officeDocument/2006/relationships/image" Target="../media/image4.pn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7.png"/><Relationship Id="rId2" Type="http://schemas.openxmlformats.org/officeDocument/2006/relationships/audio" Target="../media/audio5.wav"/><Relationship Id="rId1" Type="http://schemas.openxmlformats.org/officeDocument/2006/relationships/audio" Target="../media/audio4.wav"/><Relationship Id="rId6" Type="http://schemas.openxmlformats.org/officeDocument/2006/relationships/image" Target="../media/image4.png"/><Relationship Id="rId5" Type="http://schemas.openxmlformats.org/officeDocument/2006/relationships/image" Target="../media/image2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audio7.wav"/><Relationship Id="rId1" Type="http://schemas.openxmlformats.org/officeDocument/2006/relationships/audio" Target="../media/audio6.wav"/><Relationship Id="rId6" Type="http://schemas.openxmlformats.org/officeDocument/2006/relationships/image" Target="../media/image4.png"/><Relationship Id="rId5" Type="http://schemas.openxmlformats.org/officeDocument/2006/relationships/image" Target="../media/image8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8.wav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9.wav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0.wav"/><Relationship Id="rId6" Type="http://schemas.openxmlformats.org/officeDocument/2006/relationships/image" Target="../media/image4.png"/><Relationship Id="rId5" Type="http://schemas.openxmlformats.org/officeDocument/2006/relationships/image" Target="../media/image2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1.wav"/><Relationship Id="rId5" Type="http://schemas.openxmlformats.org/officeDocument/2006/relationships/image" Target="../media/image4.pn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2.wav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ользователь\Pictures\мячи\КОНЕЦ 2.png"/>
          <p:cNvPicPr>
            <a:picLocks noChangeAspect="1" noChangeArrowheads="1"/>
          </p:cNvPicPr>
          <p:nvPr/>
        </p:nvPicPr>
        <p:blipFill>
          <a:blip r:embed="rId3" cstate="print"/>
          <a:srcRect r="26365"/>
          <a:stretch>
            <a:fillRect/>
          </a:stretch>
        </p:blipFill>
        <p:spPr bwMode="auto">
          <a:xfrm>
            <a:off x="0" y="0"/>
            <a:ext cx="9123847" cy="657798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908720"/>
            <a:ext cx="5976664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НЕЗНАЙКИНЫ  УРОКИ.</a:t>
            </a:r>
            <a:endParaRPr lang="ru-RU" dirty="0"/>
          </a:p>
        </p:txBody>
      </p:sp>
      <p:pic>
        <p:nvPicPr>
          <p:cNvPr id="3" name="Рисунок 2" descr="Незнайка_en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9512" y="2420888"/>
            <a:ext cx="2425625" cy="42930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95736" y="213285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Автор презентации: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Марина Шадрина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Специально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для сайта</a:t>
            </a:r>
            <a:r>
              <a:rPr lang="ru-RU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6" name="Picture 2" descr="C:\Users\Пользователь\Desktop\лого2-2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800" y="3717032"/>
            <a:ext cx="3384376" cy="1695832"/>
          </a:xfrm>
          <a:prstGeom prst="rect">
            <a:avLst/>
          </a:prstGeom>
          <a:noFill/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540552" y="486916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2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Волк хорошо плавает.</a:t>
            </a:r>
            <a:endParaRPr lang="ru-RU" sz="3200" b="1" dirty="0"/>
          </a:p>
        </p:txBody>
      </p:sp>
      <p:pic>
        <p:nvPicPr>
          <p:cNvPr id="3" name="Рисунок 2" descr="волк плывет.jpg"/>
          <p:cNvPicPr>
            <a:picLocks noChangeAspect="1"/>
          </p:cNvPicPr>
          <p:nvPr/>
        </p:nvPicPr>
        <p:blipFill>
          <a:blip r:embed="rId3" cstate="print"/>
          <a:srcRect t="16400" b="3801"/>
          <a:stretch>
            <a:fillRect/>
          </a:stretch>
        </p:blipFill>
        <p:spPr>
          <a:xfrm>
            <a:off x="1115616" y="1556792"/>
            <a:ext cx="7596336" cy="45463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9512" y="260648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144000" y="414908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3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Он отличный рыбак.</a:t>
            </a:r>
            <a:endParaRPr lang="ru-RU" sz="3200" b="1" dirty="0"/>
          </a:p>
        </p:txBody>
      </p:sp>
      <p:pic>
        <p:nvPicPr>
          <p:cNvPr id="4" name="Рисунок 3" descr="волки рыбаки.jpg"/>
          <p:cNvPicPr>
            <a:picLocks noChangeAspect="1"/>
          </p:cNvPicPr>
          <p:nvPr/>
        </p:nvPicPr>
        <p:blipFill>
          <a:blip r:embed="rId3" cstate="print"/>
          <a:srcRect r="10798"/>
          <a:stretch>
            <a:fillRect/>
          </a:stretch>
        </p:blipFill>
        <p:spPr>
          <a:xfrm>
            <a:off x="827584" y="1916832"/>
            <a:ext cx="7465904" cy="40984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Незнайка_en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9512" y="188640"/>
            <a:ext cx="1245762" cy="2204864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612560" y="378904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3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Весной появляются маленькие волчата, они живут в норах.</a:t>
            </a:r>
            <a:endParaRPr lang="ru-RU" sz="3200" b="1" dirty="0"/>
          </a:p>
        </p:txBody>
      </p:sp>
      <p:pic>
        <p:nvPicPr>
          <p:cNvPr id="3" name="Рисунок 2" descr="волк с воличата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1556792"/>
            <a:ext cx="6624736" cy="49685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9512" y="2132856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396536" y="465313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1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вол ча т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3648" y="1484784"/>
            <a:ext cx="7164288" cy="47761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Любопытные волчата.</a:t>
            </a:r>
            <a:endParaRPr lang="ru-RU" sz="3200" b="1" dirty="0"/>
          </a:p>
        </p:txBody>
      </p:sp>
      <p:pic>
        <p:nvPicPr>
          <p:cNvPr id="3" name="Рисунок 2" descr="Незнайка_en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2348880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396536" y="429309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2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Хорошо, когда рядом мама и папа.</a:t>
            </a:r>
            <a:endParaRPr lang="ru-RU" sz="3200" b="1" dirty="0"/>
          </a:p>
        </p:txBody>
      </p:sp>
      <p:pic>
        <p:nvPicPr>
          <p:cNvPr id="3" name="Рисунок 2" descr="Незнайка_en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2132856"/>
            <a:ext cx="1245762" cy="2204864"/>
          </a:xfrm>
          <a:prstGeom prst="rect">
            <a:avLst/>
          </a:prstGeom>
        </p:spPr>
      </p:pic>
      <p:pic>
        <p:nvPicPr>
          <p:cNvPr id="4" name="Рисунок 3" descr="волк малышк.jpg"/>
          <p:cNvPicPr>
            <a:picLocks noChangeAspect="1"/>
          </p:cNvPicPr>
          <p:nvPr/>
        </p:nvPicPr>
        <p:blipFill>
          <a:blip r:embed="rId4" cstate="print"/>
          <a:srcRect l="2198" t="3081" r="2198" b="4488"/>
          <a:stretch>
            <a:fillRect/>
          </a:stretch>
        </p:blipFill>
        <p:spPr>
          <a:xfrm>
            <a:off x="1619672" y="1596521"/>
            <a:ext cx="6624736" cy="45687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684568" y="530120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9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Волчица умывает сыночка.</a:t>
            </a:r>
            <a:endParaRPr lang="ru-RU" sz="3200" b="1" dirty="0"/>
          </a:p>
        </p:txBody>
      </p:sp>
      <p:pic>
        <p:nvPicPr>
          <p:cNvPr id="4" name="Рисунок 3" descr="волчица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1700808"/>
            <a:ext cx="7200800" cy="48005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 descr="Незнайка_en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528" y="476672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612560" y="45091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6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Где наша мама?</a:t>
            </a:r>
            <a:endParaRPr lang="ru-RU" sz="3200" b="1" dirty="0"/>
          </a:p>
        </p:txBody>
      </p:sp>
      <p:pic>
        <p:nvPicPr>
          <p:cNvPr id="3" name="Рисунок 2" descr="волчат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1367390"/>
            <a:ext cx="6984776" cy="52385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0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396536" y="465313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1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Счастливый волчонок.</a:t>
            </a:r>
            <a:endParaRPr lang="ru-RU" sz="3200" b="1" dirty="0"/>
          </a:p>
        </p:txBody>
      </p:sp>
      <p:pic>
        <p:nvPicPr>
          <p:cNvPr id="3" name="Рисунок 2" descr="волчонок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340768"/>
            <a:ext cx="7524328" cy="49652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0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144000" y="393305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6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Незнайка_en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64704"/>
            <a:ext cx="2520280" cy="446062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548680"/>
            <a:ext cx="6599584" cy="3861048"/>
          </a:xfrm>
        </p:spPr>
        <p:txBody>
          <a:bodyPr>
            <a:normAutofit fontScale="90000"/>
          </a:bodyPr>
          <a:lstStyle/>
          <a:p>
            <a:pPr algn="l"/>
            <a:r>
              <a:rPr lang="ru-RU" sz="4900" b="1" dirty="0" smtClean="0">
                <a:solidFill>
                  <a:schemeClr val="bg1">
                    <a:lumMod val="50000"/>
                  </a:schemeClr>
                </a:solidFill>
              </a:rPr>
              <a:t>ЗАГАДКА.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Всё время по лесу он рыщет,</a:t>
            </a:r>
            <a:br>
              <a:rPr lang="ru-RU" b="1" dirty="0" smtClean="0"/>
            </a:br>
            <a:r>
              <a:rPr lang="ru-RU" b="1" dirty="0" smtClean="0"/>
              <a:t>И в кустах кого-то ищет,</a:t>
            </a:r>
            <a:br>
              <a:rPr lang="ru-RU" b="1" dirty="0" smtClean="0"/>
            </a:br>
            <a:r>
              <a:rPr lang="ru-RU" b="1" dirty="0" smtClean="0"/>
              <a:t>Слышно он зубами щёлк,</a:t>
            </a:r>
            <a:br>
              <a:rPr lang="ru-RU" b="1" dirty="0" smtClean="0"/>
            </a:br>
            <a:r>
              <a:rPr lang="ru-RU" b="1" dirty="0" smtClean="0"/>
              <a:t>Угадай кто это…(волк).</a:t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4" name="Рисунок 3" descr="волк зубы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2" y="4221088"/>
            <a:ext cx="3168352" cy="20853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C:\Users\Пользователь\Desktop\лого2-2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696" y="4797152"/>
            <a:ext cx="3384376" cy="1695832"/>
          </a:xfrm>
          <a:prstGeom prst="rect">
            <a:avLst/>
          </a:prstGeom>
          <a:noFill/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540552" y="371703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69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872208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Я - Незнайка. </a:t>
            </a:r>
            <a:br>
              <a:rPr lang="ru-RU" sz="3200" b="1" dirty="0" smtClean="0"/>
            </a:br>
            <a:r>
              <a:rPr lang="ru-RU" sz="3200" b="1" dirty="0" smtClean="0"/>
              <a:t>Сегодня я хочу познакомить вас с интересным животным – </a:t>
            </a:r>
            <a:r>
              <a:rPr lang="ru-RU" sz="3200" b="1" dirty="0" smtClean="0">
                <a:solidFill>
                  <a:schemeClr val="bg1">
                    <a:lumMod val="65000"/>
                  </a:schemeClr>
                </a:solidFill>
              </a:rPr>
              <a:t>Серым Волком.</a:t>
            </a:r>
            <a:endParaRPr lang="ru-RU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28184" y="4581128"/>
            <a:ext cx="2267744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9552" y="2348880"/>
            <a:ext cx="2425625" cy="4293096"/>
          </a:xfrm>
          <a:prstGeom prst="rect">
            <a:avLst/>
          </a:prstGeom>
        </p:spPr>
      </p:pic>
      <p:pic>
        <p:nvPicPr>
          <p:cNvPr id="5" name="Рисунок 4" descr="волк Сер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31840" y="2060848"/>
            <a:ext cx="5616624" cy="42124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144000" y="4941168"/>
            <a:ext cx="304800" cy="304800"/>
          </a:xfrm>
          <a:prstGeom prst="rect">
            <a:avLst/>
          </a:prstGeom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468544" y="42210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5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7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Это хищник. Посмотрите, какие у него злые глаза и страшные зубы и как он рычит!</a:t>
            </a:r>
            <a:endParaRPr lang="ru-RU" sz="3200" b="1" dirty="0"/>
          </a:p>
        </p:txBody>
      </p:sp>
      <p:pic>
        <p:nvPicPr>
          <p:cNvPr id="3" name="Рисунок 2" descr="волк 12.jpg"/>
          <p:cNvPicPr>
            <a:picLocks noChangeAspect="1"/>
          </p:cNvPicPr>
          <p:nvPr/>
        </p:nvPicPr>
        <p:blipFill>
          <a:blip r:embed="rId4" cstate="print"/>
          <a:srcRect r="8623"/>
          <a:stretch>
            <a:fillRect/>
          </a:stretch>
        </p:blipFill>
        <p:spPr>
          <a:xfrm>
            <a:off x="1475656" y="1340768"/>
            <a:ext cx="6480720" cy="53192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3573016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144000" y="4077072"/>
            <a:ext cx="304800" cy="304800"/>
          </a:xfrm>
          <a:prstGeom prst="rect">
            <a:avLst/>
          </a:prstGeom>
        </p:spPr>
      </p:pic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9144000" y="350100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8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869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72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Волки живут в степях, лесах, тундре. </a:t>
            </a:r>
            <a:endParaRPr lang="ru-RU" sz="3200" b="1" dirty="0"/>
          </a:p>
        </p:txBody>
      </p:sp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2132856"/>
            <a:ext cx="1245762" cy="2204864"/>
          </a:xfrm>
          <a:prstGeom prst="rect">
            <a:avLst/>
          </a:prstGeom>
        </p:spPr>
      </p:pic>
      <p:pic>
        <p:nvPicPr>
          <p:cNvPr id="5" name="Рисунок 4" descr="волкиvolki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47664" y="1556792"/>
            <a:ext cx="6806530" cy="51048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324528" y="3573016"/>
            <a:ext cx="304800" cy="304800"/>
          </a:xfrm>
          <a:prstGeom prst="rect">
            <a:avLst/>
          </a:prstGeom>
        </p:spPr>
      </p:pic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144000" y="407707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90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907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15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Волк очень быстро бегает. Он хищник и охотится на мелких и крупных животных.</a:t>
            </a:r>
            <a:endParaRPr lang="ru-RU" sz="3200" b="1" dirty="0"/>
          </a:p>
        </p:txBody>
      </p:sp>
      <p:pic>
        <p:nvPicPr>
          <p:cNvPr id="4" name="Рисунок 3" descr="волк бежит 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772816"/>
            <a:ext cx="7725950" cy="48287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Незнайка_en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9512" y="4365104"/>
            <a:ext cx="1245762" cy="2204864"/>
          </a:xfrm>
          <a:prstGeom prst="rect">
            <a:avLst/>
          </a:prstGeom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468544" y="45811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29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На охоту волки выходят чаще всего стаями.</a:t>
            </a:r>
            <a:endParaRPr lang="ru-RU" sz="3200" b="1" dirty="0"/>
          </a:p>
        </p:txBody>
      </p:sp>
      <p:pic>
        <p:nvPicPr>
          <p:cNvPr id="3" name="Рисунок 2" descr="волчья стая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1628800"/>
            <a:ext cx="7164288" cy="44776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764704"/>
            <a:ext cx="1245762" cy="2204864"/>
          </a:xfrm>
          <a:prstGeom prst="rect">
            <a:avLst/>
          </a:prstGeom>
        </p:spPr>
      </p:pic>
      <p:pic>
        <p:nvPicPr>
          <p:cNvPr id="11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324528" y="508518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16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Лапы у волка крупные и след его большой, почти с ладошку взрослого человека.</a:t>
            </a:r>
            <a:endParaRPr lang="ru-RU" sz="3200" b="1" dirty="0"/>
          </a:p>
        </p:txBody>
      </p:sp>
      <p:pic>
        <p:nvPicPr>
          <p:cNvPr id="3" name="Рисунок 2" descr="волка след.jpg"/>
          <p:cNvPicPr>
            <a:picLocks noChangeAspect="1"/>
          </p:cNvPicPr>
          <p:nvPr/>
        </p:nvPicPr>
        <p:blipFill>
          <a:blip r:embed="rId3" cstate="print"/>
          <a:srcRect r="10226"/>
          <a:stretch>
            <a:fillRect/>
          </a:stretch>
        </p:blipFill>
        <p:spPr>
          <a:xfrm>
            <a:off x="3131840" y="1412776"/>
            <a:ext cx="5472608" cy="457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волка след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3861048"/>
            <a:ext cx="3776089" cy="27565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Незнайка_en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1268760"/>
            <a:ext cx="1245762" cy="2204864"/>
          </a:xfrm>
          <a:prstGeom prst="rect">
            <a:avLst/>
          </a:prstGeom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468544" y="5229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78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Волки – верные друзья.</a:t>
            </a:r>
            <a:endParaRPr lang="ru-RU" sz="3200" b="1" dirty="0"/>
          </a:p>
        </p:txBody>
      </p:sp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2132856"/>
            <a:ext cx="1245762" cy="2204864"/>
          </a:xfrm>
          <a:prstGeom prst="rect">
            <a:avLst/>
          </a:prstGeom>
        </p:spPr>
      </p:pic>
      <p:pic>
        <p:nvPicPr>
          <p:cNvPr id="5" name="Рисунок 4" descr="волк 11jp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47664" y="1340768"/>
            <a:ext cx="7056784" cy="52925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324528" y="44371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3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Волки здороваются друг с другом.</a:t>
            </a:r>
            <a:endParaRPr lang="ru-RU" sz="3200" b="1" dirty="0"/>
          </a:p>
        </p:txBody>
      </p:sp>
      <p:pic>
        <p:nvPicPr>
          <p:cNvPr id="3" name="Рисунок 2" descr="волки здороваяются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1680" y="1412776"/>
            <a:ext cx="6480720" cy="48605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2132856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684568" y="49411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9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135</Words>
  <Application>Microsoft Office PowerPoint</Application>
  <PresentationFormat>Экран (4:3)</PresentationFormat>
  <Paragraphs>22</Paragraphs>
  <Slides>18</Slides>
  <Notes>0</Notes>
  <HiddenSlides>0</HiddenSlides>
  <MMClips>21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НЕЗНАЙКИНЫ  УРОКИ.</vt:lpstr>
      <vt:lpstr>Я - Незнайка.  Сегодня я хочу познакомить вас с интересным животным – Серым Волком.</vt:lpstr>
      <vt:lpstr>Это хищник. Посмотрите, какие у него злые глаза и страшные зубы и как он рычит!</vt:lpstr>
      <vt:lpstr>Волки живут в степях, лесах, тундре. </vt:lpstr>
      <vt:lpstr>Волк очень быстро бегает. Он хищник и охотится на мелких и крупных животных.</vt:lpstr>
      <vt:lpstr>На охоту волки выходят чаще всего стаями.</vt:lpstr>
      <vt:lpstr>Лапы у волка крупные и след его большой, почти с ладошку взрослого человека.</vt:lpstr>
      <vt:lpstr>Волки – верные друзья.</vt:lpstr>
      <vt:lpstr>Волки здороваются друг с другом.</vt:lpstr>
      <vt:lpstr>Волк хорошо плавает.</vt:lpstr>
      <vt:lpstr>Он отличный рыбак.</vt:lpstr>
      <vt:lpstr>Весной появляются маленькие волчата, они живут в норах.</vt:lpstr>
      <vt:lpstr>Любопытные волчата.</vt:lpstr>
      <vt:lpstr>Хорошо, когда рядом мама и папа.</vt:lpstr>
      <vt:lpstr>Волчица умывает сыночка.</vt:lpstr>
      <vt:lpstr>Где наша мама?</vt:lpstr>
      <vt:lpstr>Счастливый волчонок.</vt:lpstr>
      <vt:lpstr>ЗАГАДКА. Всё время по лесу он рыщет, И в кустах кого-то ищет, Слышно он зубами щёлк, Угадай кто это…(волк).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ВОЛК</dc:title>
  <dc:creator>Пользователь</dc:creator>
  <cp:lastModifiedBy>Сергей</cp:lastModifiedBy>
  <cp:revision>7</cp:revision>
  <dcterms:created xsi:type="dcterms:W3CDTF">2014-01-15T16:48:45Z</dcterms:created>
  <dcterms:modified xsi:type="dcterms:W3CDTF">2014-05-20T13:08:48Z</dcterms:modified>
</cp:coreProperties>
</file>