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2" r:id="rId4"/>
    <p:sldId id="268" r:id="rId5"/>
    <p:sldId id="261" r:id="rId6"/>
    <p:sldId id="275" r:id="rId7"/>
    <p:sldId id="274" r:id="rId8"/>
    <p:sldId id="263" r:id="rId9"/>
    <p:sldId id="260" r:id="rId10"/>
    <p:sldId id="258" r:id="rId11"/>
    <p:sldId id="272" r:id="rId12"/>
    <p:sldId id="259" r:id="rId13"/>
    <p:sldId id="264" r:id="rId14"/>
    <p:sldId id="265" r:id="rId15"/>
    <p:sldId id="266" r:id="rId16"/>
    <p:sldId id="270" r:id="rId17"/>
    <p:sldId id="271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EB5A-C47C-4A3F-80A7-53DBB2606C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4FAF-67B7-4CF0-85A6-32B97D004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Pictures\мячи\КОНЕЦ 2.png"/>
          <p:cNvPicPr>
            <a:picLocks noChangeAspect="1" noChangeArrowheads="1"/>
          </p:cNvPicPr>
          <p:nvPr/>
        </p:nvPicPr>
        <p:blipFill>
          <a:blip r:embed="rId3" cstate="print"/>
          <a:srcRect r="26365"/>
          <a:stretch>
            <a:fillRect/>
          </a:stretch>
        </p:blipFill>
        <p:spPr bwMode="auto">
          <a:xfrm>
            <a:off x="0" y="0"/>
            <a:ext cx="9123847" cy="6577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597666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НЕЗНАЙКИНЫ  УРОКИ.</a:t>
            </a:r>
            <a:endParaRPr lang="ru-RU" dirty="0"/>
          </a:p>
        </p:txBody>
      </p:sp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420888"/>
            <a:ext cx="2425625" cy="4293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презентации: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Марина Шадрина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сайта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717032"/>
            <a:ext cx="3384376" cy="1695832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Волк хорошо плавает.</a:t>
            </a:r>
            <a:endParaRPr lang="ru-RU" sz="3200" b="1" dirty="0"/>
          </a:p>
        </p:txBody>
      </p:sp>
      <p:pic>
        <p:nvPicPr>
          <p:cNvPr id="3" name="Рисунок 2" descr="волк плывет.jpg"/>
          <p:cNvPicPr>
            <a:picLocks noChangeAspect="1"/>
          </p:cNvPicPr>
          <p:nvPr/>
        </p:nvPicPr>
        <p:blipFill>
          <a:blip r:embed="rId3" cstate="print"/>
          <a:srcRect t="16400" b="3801"/>
          <a:stretch>
            <a:fillRect/>
          </a:stretch>
        </p:blipFill>
        <p:spPr>
          <a:xfrm>
            <a:off x="1115616" y="1556792"/>
            <a:ext cx="7596336" cy="454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Он отличный рыбак.</a:t>
            </a:r>
            <a:endParaRPr lang="ru-RU" sz="3200" b="1" dirty="0"/>
          </a:p>
        </p:txBody>
      </p:sp>
      <p:pic>
        <p:nvPicPr>
          <p:cNvPr id="4" name="Рисунок 3" descr="волки рыбаки.jpg"/>
          <p:cNvPicPr>
            <a:picLocks noChangeAspect="1"/>
          </p:cNvPicPr>
          <p:nvPr/>
        </p:nvPicPr>
        <p:blipFill>
          <a:blip r:embed="rId3" cstate="print"/>
          <a:srcRect r="10798"/>
          <a:stretch>
            <a:fillRect/>
          </a:stretch>
        </p:blipFill>
        <p:spPr>
          <a:xfrm>
            <a:off x="827584" y="1916832"/>
            <a:ext cx="7465904" cy="4098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Весной появляются маленькие волчата, они живут в норах.</a:t>
            </a:r>
            <a:endParaRPr lang="ru-RU" sz="3200" b="1" dirty="0"/>
          </a:p>
        </p:txBody>
      </p:sp>
      <p:pic>
        <p:nvPicPr>
          <p:cNvPr id="3" name="Рисунок 2" descr="волк с воличата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62473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 ча 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7164288" cy="4776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Любопытные волчата.</a:t>
            </a:r>
            <a:endParaRPr lang="ru-RU" sz="3200" b="1" dirty="0"/>
          </a:p>
        </p:txBody>
      </p:sp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34888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Хорошо, когда рядом мама и папа.</a:t>
            </a:r>
            <a:endParaRPr lang="ru-RU" sz="3200" b="1" dirty="0"/>
          </a:p>
        </p:txBody>
      </p:sp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4" name="Рисунок 3" descr="волк малышк.jpg"/>
          <p:cNvPicPr>
            <a:picLocks noChangeAspect="1"/>
          </p:cNvPicPr>
          <p:nvPr/>
        </p:nvPicPr>
        <p:blipFill>
          <a:blip r:embed="rId4" cstate="print"/>
          <a:srcRect l="2198" t="3081" r="2198" b="4488"/>
          <a:stretch>
            <a:fillRect/>
          </a:stretch>
        </p:blipFill>
        <p:spPr>
          <a:xfrm>
            <a:off x="1619672" y="1596521"/>
            <a:ext cx="6624736" cy="456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84568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Волчица умывает сыночка.</a:t>
            </a:r>
            <a:endParaRPr lang="ru-RU" sz="3200" b="1" dirty="0"/>
          </a:p>
        </p:txBody>
      </p:sp>
      <p:pic>
        <p:nvPicPr>
          <p:cNvPr id="4" name="Рисунок 3" descr="волчица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7200800" cy="480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Где наша мама?</a:t>
            </a:r>
            <a:endParaRPr lang="ru-RU" sz="3200" b="1" dirty="0"/>
          </a:p>
        </p:txBody>
      </p:sp>
      <p:pic>
        <p:nvPicPr>
          <p:cNvPr id="3" name="Рисунок 2" descr="волч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67390"/>
            <a:ext cx="6984776" cy="5238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Счастливый волчонок.</a:t>
            </a:r>
            <a:endParaRPr lang="ru-RU" sz="3200" b="1" dirty="0"/>
          </a:p>
        </p:txBody>
      </p:sp>
      <p:pic>
        <p:nvPicPr>
          <p:cNvPr id="3" name="Рисунок 2" descr="волчо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524328" cy="4965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2520280" cy="4460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599584" cy="3861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bg1">
                    <a:lumMod val="50000"/>
                  </a:schemeClr>
                </a:solidFill>
              </a:rPr>
              <a:t>ЗАГАДКА.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Всё время по лесу он рыщет,</a:t>
            </a:r>
            <a:br>
              <a:rPr lang="ru-RU" b="1" dirty="0" smtClean="0"/>
            </a:br>
            <a:r>
              <a:rPr lang="ru-RU" b="1" dirty="0" smtClean="0"/>
              <a:t>И в кустах кого-то ищет,</a:t>
            </a:r>
            <a:br>
              <a:rPr lang="ru-RU" b="1" dirty="0" smtClean="0"/>
            </a:br>
            <a:r>
              <a:rPr lang="ru-RU" b="1" dirty="0" smtClean="0"/>
              <a:t>Слышно он зубами щёлк,</a:t>
            </a:r>
            <a:br>
              <a:rPr lang="ru-RU" b="1" dirty="0" smtClean="0"/>
            </a:br>
            <a:r>
              <a:rPr lang="ru-RU" b="1" dirty="0" smtClean="0"/>
              <a:t>Угадай кто это…(волк).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волк зуб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21088"/>
            <a:ext cx="3168352" cy="2085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97152"/>
            <a:ext cx="3384376" cy="169583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8722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 - Незнайка. </a:t>
            </a:r>
            <a:br>
              <a:rPr lang="ru-RU" sz="3200" b="1" dirty="0" smtClean="0"/>
            </a:br>
            <a:r>
              <a:rPr lang="ru-RU" sz="3200" b="1" dirty="0" smtClean="0"/>
              <a:t>Сегодня я хочу познакомить вас с интересным животным – </a:t>
            </a: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</a:rPr>
              <a:t>Серым Волком.</a:t>
            </a:r>
            <a:endParaRPr lang="ru-RU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581128"/>
            <a:ext cx="226774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348880"/>
            <a:ext cx="2425625" cy="4293096"/>
          </a:xfrm>
          <a:prstGeom prst="rect">
            <a:avLst/>
          </a:prstGeom>
        </p:spPr>
      </p:pic>
      <p:pic>
        <p:nvPicPr>
          <p:cNvPr id="5" name="Рисунок 4" descr="волк С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060848"/>
            <a:ext cx="5616624" cy="4212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941168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Это хищник. Посмотрите, какие у него злые глаза и страшные зубы и как он рычит!</a:t>
            </a:r>
            <a:endParaRPr lang="ru-RU" sz="3200" b="1" dirty="0"/>
          </a:p>
        </p:txBody>
      </p:sp>
      <p:pic>
        <p:nvPicPr>
          <p:cNvPr id="3" name="Рисунок 2" descr="волк 12.jpg"/>
          <p:cNvPicPr>
            <a:picLocks noChangeAspect="1"/>
          </p:cNvPicPr>
          <p:nvPr/>
        </p:nvPicPr>
        <p:blipFill>
          <a:blip r:embed="rId4" cstate="print"/>
          <a:srcRect r="8623"/>
          <a:stretch>
            <a:fillRect/>
          </a:stretch>
        </p:blipFill>
        <p:spPr>
          <a:xfrm>
            <a:off x="1475656" y="1340768"/>
            <a:ext cx="6480720" cy="531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7301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077072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6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Волки живут в степях, лесах, тундре. </a:t>
            </a:r>
            <a:endParaRPr lang="ru-RU" sz="32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Рисунок 4" descr="волкиvol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556792"/>
            <a:ext cx="6806530" cy="5104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24528" y="3573016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907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Волк очень быстро бегает. Он хищник и охотится на мелких и крупных животных.</a:t>
            </a:r>
            <a:endParaRPr lang="ru-RU" sz="3200" b="1" dirty="0"/>
          </a:p>
        </p:txBody>
      </p:sp>
      <p:pic>
        <p:nvPicPr>
          <p:cNvPr id="4" name="Рисунок 3" descr="волк бежит 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7725950" cy="4828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365104"/>
            <a:ext cx="1245762" cy="220486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 охоту волки выходят чаще всего стаями.</a:t>
            </a:r>
            <a:endParaRPr lang="ru-RU" sz="3200" b="1" dirty="0"/>
          </a:p>
        </p:txBody>
      </p:sp>
      <p:pic>
        <p:nvPicPr>
          <p:cNvPr id="3" name="Рисунок 2" descr="волчья стая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7164288" cy="447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64704"/>
            <a:ext cx="1245762" cy="2204864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Лапы у волка крупные и след его большой, почти с ладошку взрослого человека.</a:t>
            </a:r>
            <a:endParaRPr lang="ru-RU" sz="3200" b="1" dirty="0"/>
          </a:p>
        </p:txBody>
      </p:sp>
      <p:pic>
        <p:nvPicPr>
          <p:cNvPr id="3" name="Рисунок 2" descr="волка след.jpg"/>
          <p:cNvPicPr>
            <a:picLocks noChangeAspect="1"/>
          </p:cNvPicPr>
          <p:nvPr/>
        </p:nvPicPr>
        <p:blipFill>
          <a:blip r:embed="rId3" cstate="print"/>
          <a:srcRect r="10226"/>
          <a:stretch>
            <a:fillRect/>
          </a:stretch>
        </p:blipFill>
        <p:spPr>
          <a:xfrm>
            <a:off x="3131840" y="1412776"/>
            <a:ext cx="547260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волка след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776089" cy="275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268760"/>
            <a:ext cx="1245762" cy="220486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Волки – верные друзья.</a:t>
            </a:r>
            <a:endParaRPr lang="ru-RU" sz="32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Рисунок 4" descr="волк 11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340768"/>
            <a:ext cx="7056784" cy="529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Волки здороваются друг с другом.</a:t>
            </a:r>
            <a:endParaRPr lang="ru-RU" sz="3200" b="1" dirty="0"/>
          </a:p>
        </p:txBody>
      </p:sp>
      <p:pic>
        <p:nvPicPr>
          <p:cNvPr id="3" name="Рисунок 2" descr="волки здороваяютс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6480720" cy="486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84568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135</Words>
  <Application>Microsoft Office PowerPoint</Application>
  <PresentationFormat>Экран (4:3)</PresentationFormat>
  <Paragraphs>22</Paragraphs>
  <Slides>18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НЕЗНАЙКИНЫ  УРОКИ.</vt:lpstr>
      <vt:lpstr>Я - Незнайка.  Сегодня я хочу познакомить вас с интересным животным – Серым Волком.</vt:lpstr>
      <vt:lpstr>Это хищник. Посмотрите, какие у него злые глаза и страшные зубы и как он рычит!</vt:lpstr>
      <vt:lpstr>Волки живут в степях, лесах, тундре. </vt:lpstr>
      <vt:lpstr>Волк очень быстро бегает. Он хищник и охотится на мелких и крупных животных.</vt:lpstr>
      <vt:lpstr>На охоту волки выходят чаще всего стаями.</vt:lpstr>
      <vt:lpstr>Лапы у волка крупные и след его большой, почти с ладошку взрослого человека.</vt:lpstr>
      <vt:lpstr>Волки – верные друзья.</vt:lpstr>
      <vt:lpstr>Волки здороваются друг с другом.</vt:lpstr>
      <vt:lpstr>Волк хорошо плавает.</vt:lpstr>
      <vt:lpstr>Он отличный рыбак.</vt:lpstr>
      <vt:lpstr>Весной появляются маленькие волчата, они живут в норах.</vt:lpstr>
      <vt:lpstr>Любопытные волчата.</vt:lpstr>
      <vt:lpstr>Хорошо, когда рядом мама и папа.</vt:lpstr>
      <vt:lpstr>Волчица умывает сыночка.</vt:lpstr>
      <vt:lpstr>Где наша мама?</vt:lpstr>
      <vt:lpstr>Счастливый волчонок.</vt:lpstr>
      <vt:lpstr>ЗАГАДКА. Всё время по лесу он рыщет, И в кустах кого-то ищет, Слышно он зубами щёлк, Угадай кто это…(волк).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ВОЛК</dc:title>
  <dc:creator>Пользователь</dc:creator>
  <cp:lastModifiedBy>Сергей</cp:lastModifiedBy>
  <cp:revision>7</cp:revision>
  <dcterms:created xsi:type="dcterms:W3CDTF">2014-01-15T16:48:45Z</dcterms:created>
  <dcterms:modified xsi:type="dcterms:W3CDTF">2014-05-20T13:08:48Z</dcterms:modified>
</cp:coreProperties>
</file>