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  <p:sldId id="270" r:id="rId3"/>
    <p:sldId id="272" r:id="rId4"/>
    <p:sldId id="261" r:id="rId5"/>
    <p:sldId id="259" r:id="rId6"/>
    <p:sldId id="271" r:id="rId7"/>
    <p:sldId id="260" r:id="rId8"/>
    <p:sldId id="266" r:id="rId9"/>
    <p:sldId id="258" r:id="rId10"/>
    <p:sldId id="269" r:id="rId11"/>
    <p:sldId id="263" r:id="rId12"/>
    <p:sldId id="267" r:id="rId13"/>
    <p:sldId id="268" r:id="rId14"/>
    <p:sldId id="265" r:id="rId15"/>
    <p:sldId id="262" r:id="rId16"/>
    <p:sldId id="264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50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D3D15-7D6C-40FF-A0D6-FAB54D2D1607}" type="datetimeFigureOut">
              <a:rPr lang="ru-RU" smtClean="0"/>
              <a:pPr/>
              <a:t>21.05.2014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FDE49-8389-40D8-8F9B-3F7F338255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D3D15-7D6C-40FF-A0D6-FAB54D2D1607}" type="datetimeFigureOut">
              <a:rPr lang="ru-RU" smtClean="0"/>
              <a:pPr/>
              <a:t>21.05.2014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FDE49-8389-40D8-8F9B-3F7F338255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D3D15-7D6C-40FF-A0D6-FAB54D2D1607}" type="datetimeFigureOut">
              <a:rPr lang="ru-RU" smtClean="0"/>
              <a:pPr/>
              <a:t>21.05.2014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FDE49-8389-40D8-8F9B-3F7F338255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D3D15-7D6C-40FF-A0D6-FAB54D2D1607}" type="datetimeFigureOut">
              <a:rPr lang="ru-RU" smtClean="0"/>
              <a:pPr/>
              <a:t>21.05.2014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FDE49-8389-40D8-8F9B-3F7F338255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D3D15-7D6C-40FF-A0D6-FAB54D2D1607}" type="datetimeFigureOut">
              <a:rPr lang="ru-RU" smtClean="0"/>
              <a:pPr/>
              <a:t>21.05.2014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FDE49-8389-40D8-8F9B-3F7F338255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D3D15-7D6C-40FF-A0D6-FAB54D2D1607}" type="datetimeFigureOut">
              <a:rPr lang="ru-RU" smtClean="0"/>
              <a:pPr/>
              <a:t>21.05.2014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FDE49-8389-40D8-8F9B-3F7F338255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D3D15-7D6C-40FF-A0D6-FAB54D2D1607}" type="datetimeFigureOut">
              <a:rPr lang="ru-RU" smtClean="0"/>
              <a:pPr/>
              <a:t>21.05.2014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FDE49-8389-40D8-8F9B-3F7F338255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D3D15-7D6C-40FF-A0D6-FAB54D2D1607}" type="datetimeFigureOut">
              <a:rPr lang="ru-RU" smtClean="0"/>
              <a:pPr/>
              <a:t>21.05.2014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FDE49-8389-40D8-8F9B-3F7F338255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D3D15-7D6C-40FF-A0D6-FAB54D2D1607}" type="datetimeFigureOut">
              <a:rPr lang="ru-RU" smtClean="0"/>
              <a:pPr/>
              <a:t>21.05.2014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FDE49-8389-40D8-8F9B-3F7F338255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D3D15-7D6C-40FF-A0D6-FAB54D2D1607}" type="datetimeFigureOut">
              <a:rPr lang="ru-RU" smtClean="0"/>
              <a:pPr/>
              <a:t>21.05.2014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FDE49-8389-40D8-8F9B-3F7F338255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D3D15-7D6C-40FF-A0D6-FAB54D2D1607}" type="datetimeFigureOut">
              <a:rPr lang="ru-RU" smtClean="0"/>
              <a:pPr/>
              <a:t>21.05.2014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FDE49-8389-40D8-8F9B-3F7F338255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2D3D15-7D6C-40FF-A0D6-FAB54D2D1607}" type="datetimeFigureOut">
              <a:rPr lang="ru-RU" smtClean="0"/>
              <a:pPr/>
              <a:t>21.05.2014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5FDE49-8389-40D8-8F9B-3F7F338255D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4.png"/><Relationship Id="rId2" Type="http://schemas.openxmlformats.org/officeDocument/2006/relationships/audio" Target="../media/audio2.wav"/><Relationship Id="rId1" Type="http://schemas.openxmlformats.org/officeDocument/2006/relationships/audio" Target="../media/audio1.wav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12.wav"/><Relationship Id="rId5" Type="http://schemas.openxmlformats.org/officeDocument/2006/relationships/image" Target="../media/image3.png"/><Relationship Id="rId4" Type="http://schemas.openxmlformats.org/officeDocument/2006/relationships/image" Target="../media/image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13.wav"/><Relationship Id="rId5" Type="http://schemas.openxmlformats.org/officeDocument/2006/relationships/image" Target="../media/image3.png"/><Relationship Id="rId4" Type="http://schemas.openxmlformats.org/officeDocument/2006/relationships/image" Target="../media/image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3.png"/><Relationship Id="rId2" Type="http://schemas.openxmlformats.org/officeDocument/2006/relationships/audio" Target="../media/audio15.wav"/><Relationship Id="rId1" Type="http://schemas.openxmlformats.org/officeDocument/2006/relationships/audio" Target="../media/audio14.wav"/><Relationship Id="rId6" Type="http://schemas.openxmlformats.org/officeDocument/2006/relationships/image" Target="../media/image1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16.wav"/><Relationship Id="rId5" Type="http://schemas.openxmlformats.org/officeDocument/2006/relationships/image" Target="../media/image3.png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17.wav"/><Relationship Id="rId5" Type="http://schemas.openxmlformats.org/officeDocument/2006/relationships/image" Target="../media/image3.png"/><Relationship Id="rId4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18.wav"/><Relationship Id="rId5" Type="http://schemas.openxmlformats.org/officeDocument/2006/relationships/image" Target="../media/image3.png"/><Relationship Id="rId4" Type="http://schemas.openxmlformats.org/officeDocument/2006/relationships/image" Target="../media/image2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19.wav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3.wav"/><Relationship Id="rId5" Type="http://schemas.openxmlformats.org/officeDocument/2006/relationships/image" Target="../media/image6.png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4.wav"/><Relationship Id="rId5" Type="http://schemas.openxmlformats.org/officeDocument/2006/relationships/image" Target="../media/image3.png"/><Relationship Id="rId4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5.wav"/><Relationship Id="rId5" Type="http://schemas.openxmlformats.org/officeDocument/2006/relationships/image" Target="../media/image9.png"/><Relationship Id="rId4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audio7.wav"/><Relationship Id="rId1" Type="http://schemas.openxmlformats.org/officeDocument/2006/relationships/audio" Target="../media/audio6.wav"/><Relationship Id="rId6" Type="http://schemas.openxmlformats.org/officeDocument/2006/relationships/image" Target="../media/image3.png"/><Relationship Id="rId5" Type="http://schemas.openxmlformats.org/officeDocument/2006/relationships/image" Target="../media/image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8.wav"/><Relationship Id="rId6" Type="http://schemas.openxmlformats.org/officeDocument/2006/relationships/image" Target="../media/image3.png"/><Relationship Id="rId5" Type="http://schemas.openxmlformats.org/officeDocument/2006/relationships/image" Target="../media/image1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9.wav"/><Relationship Id="rId5" Type="http://schemas.openxmlformats.org/officeDocument/2006/relationships/image" Target="../media/image3.png"/><Relationship Id="rId4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10.wav"/><Relationship Id="rId5" Type="http://schemas.openxmlformats.org/officeDocument/2006/relationships/image" Target="../media/image3.pn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11.wav"/><Relationship Id="rId5" Type="http://schemas.openxmlformats.org/officeDocument/2006/relationships/image" Target="../media/image3.png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Незнайка_enl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9552" y="1772816"/>
            <a:ext cx="2751105" cy="4869160"/>
          </a:xfrm>
          <a:prstGeom prst="rect">
            <a:avLst/>
          </a:prstGeom>
        </p:spPr>
      </p:pic>
      <p:pic>
        <p:nvPicPr>
          <p:cNvPr id="4" name="Рисунок 3" descr="гризли900.jpg"/>
          <p:cNvPicPr>
            <a:picLocks noChangeAspect="1"/>
          </p:cNvPicPr>
          <p:nvPr/>
        </p:nvPicPr>
        <p:blipFill>
          <a:blip r:embed="rId5" cstate="print"/>
          <a:srcRect l="21650" t="5201" r="35825"/>
          <a:stretch>
            <a:fillRect/>
          </a:stretch>
        </p:blipFill>
        <p:spPr>
          <a:xfrm>
            <a:off x="4427984" y="1700808"/>
            <a:ext cx="3888432" cy="487600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686800" cy="1628800"/>
          </a:xfrm>
        </p:spPr>
        <p:txBody>
          <a:bodyPr>
            <a:noAutofit/>
          </a:bodyPr>
          <a:lstStyle/>
          <a:p>
            <a:r>
              <a:rPr lang="ru-RU" sz="3200" b="1" dirty="0" smtClean="0"/>
              <a:t>Я - Незнайка. </a:t>
            </a:r>
            <a:br>
              <a:rPr lang="ru-RU" sz="3200" b="1" dirty="0" smtClean="0"/>
            </a:br>
            <a:r>
              <a:rPr lang="ru-RU" sz="3200" b="1" dirty="0" smtClean="0"/>
              <a:t>Сегодня я хочу познакомить вас с интересным животным - </a:t>
            </a: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</a:rPr>
              <a:t>Бурым Медведем. </a:t>
            </a:r>
            <a:endParaRPr lang="ru-RU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5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6" cstate="print"/>
          <a:stretch>
            <a:fillRect/>
          </a:stretch>
        </p:blipFill>
        <p:spPr>
          <a:xfrm>
            <a:off x="9324528" y="6237312"/>
            <a:ext cx="304800" cy="304800"/>
          </a:xfrm>
          <a:prstGeom prst="rect">
            <a:avLst/>
          </a:prstGeom>
        </p:spPr>
      </p:pic>
      <p:pic>
        <p:nvPicPr>
          <p:cNvPr id="6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2" name="Записанный звук"/>
          </p:nvPr>
        </p:nvPicPr>
        <p:blipFill>
          <a:blip r:embed="rId7" cstate="print"/>
          <a:stretch>
            <a:fillRect/>
          </a:stretch>
        </p:blipFill>
        <p:spPr>
          <a:xfrm>
            <a:off x="9396536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062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365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>
                <p:cTn id="2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52736"/>
          </a:xfrm>
        </p:spPr>
        <p:txBody>
          <a:bodyPr>
            <a:normAutofit/>
          </a:bodyPr>
          <a:lstStyle/>
          <a:p>
            <a:r>
              <a:rPr lang="ru-RU" sz="3600" b="1" dirty="0" smtClean="0"/>
              <a:t>Медведи хорошо плавают.</a:t>
            </a:r>
            <a:endParaRPr lang="ru-RU" sz="3600" b="1" dirty="0"/>
          </a:p>
        </p:txBody>
      </p:sp>
      <p:pic>
        <p:nvPicPr>
          <p:cNvPr id="5" name="Рисунок 4" descr="мед плывет_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87624" y="962726"/>
            <a:ext cx="7560840" cy="567063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 descr="Незнайка_enl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1520" y="1196752"/>
            <a:ext cx="857286" cy="1517304"/>
          </a:xfrm>
          <a:prstGeom prst="rect">
            <a:avLst/>
          </a:prstGeom>
        </p:spPr>
      </p:pic>
      <p:pic>
        <p:nvPicPr>
          <p:cNvPr id="8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5" cstate="print"/>
          <a:stretch>
            <a:fillRect/>
          </a:stretch>
        </p:blipFill>
        <p:spPr>
          <a:xfrm>
            <a:off x="9144000" y="609329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402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188640"/>
            <a:ext cx="7884368" cy="1228998"/>
          </a:xfrm>
        </p:spPr>
        <p:txBody>
          <a:bodyPr>
            <a:normAutofit/>
          </a:bodyPr>
          <a:lstStyle/>
          <a:p>
            <a:r>
              <a:rPr lang="ru-RU" sz="3600" b="1" dirty="0" smtClean="0"/>
              <a:t>Медведи ловят рыбу.</a:t>
            </a:r>
            <a:endParaRPr lang="ru-RU" sz="3600" b="1" dirty="0"/>
          </a:p>
        </p:txBody>
      </p:sp>
      <p:pic>
        <p:nvPicPr>
          <p:cNvPr id="3" name="Рисунок 2" descr="охота медведей_0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31640" y="1386554"/>
            <a:ext cx="7200800" cy="521543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 descr="Незнайка_enl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1520" y="260648"/>
            <a:ext cx="1043608" cy="1847074"/>
          </a:xfrm>
          <a:prstGeom prst="rect">
            <a:avLst/>
          </a:prstGeom>
        </p:spPr>
      </p:pic>
      <p:pic>
        <p:nvPicPr>
          <p:cNvPr id="6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5" cstate="print"/>
          <a:stretch>
            <a:fillRect/>
          </a:stretch>
        </p:blipFill>
        <p:spPr>
          <a:xfrm>
            <a:off x="9396536" y="63093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604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3826768" cy="4293096"/>
          </a:xfrm>
        </p:spPr>
        <p:txBody>
          <a:bodyPr>
            <a:normAutofit/>
          </a:bodyPr>
          <a:lstStyle/>
          <a:p>
            <a:pPr algn="l"/>
            <a:r>
              <a:rPr lang="ru-RU" sz="3600" b="1" dirty="0" smtClean="0"/>
              <a:t>Медведи любят кушать мёд.</a:t>
            </a:r>
            <a:br>
              <a:rPr lang="ru-RU" sz="3600" b="1" dirty="0" smtClean="0"/>
            </a:br>
            <a:r>
              <a:rPr lang="ru-RU" sz="3600" b="1" dirty="0" smtClean="0"/>
              <a:t>Медведь лезет по дереву за мёдом.</a:t>
            </a:r>
            <a:br>
              <a:rPr lang="ru-RU" sz="3600" b="1" dirty="0" smtClean="0"/>
            </a:br>
            <a:r>
              <a:rPr lang="ru-RU" sz="3600" b="1" dirty="0" smtClean="0"/>
              <a:t>А маленький медведь кушает мёд.</a:t>
            </a:r>
            <a:endParaRPr lang="ru-RU" sz="3600" b="1" dirty="0"/>
          </a:p>
        </p:txBody>
      </p:sp>
      <p:pic>
        <p:nvPicPr>
          <p:cNvPr id="4" name="Рисунок 3" descr="меда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139952" y="213626"/>
            <a:ext cx="4536504" cy="628433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 descr="мёд1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411760" y="3645024"/>
            <a:ext cx="2219890" cy="245214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 descr="Незнайка_enl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95537" y="4365104"/>
            <a:ext cx="1083022" cy="1916832"/>
          </a:xfrm>
          <a:prstGeom prst="rect">
            <a:avLst/>
          </a:prstGeom>
        </p:spPr>
      </p:pic>
      <p:pic>
        <p:nvPicPr>
          <p:cNvPr id="7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7" cstate="print"/>
          <a:stretch>
            <a:fillRect/>
          </a:stretch>
        </p:blipFill>
        <p:spPr>
          <a:xfrm>
            <a:off x="9144000" y="5949280"/>
            <a:ext cx="304800" cy="304800"/>
          </a:xfrm>
          <a:prstGeom prst="rect">
            <a:avLst/>
          </a:prstGeom>
        </p:spPr>
      </p:pic>
      <p:pic>
        <p:nvPicPr>
          <p:cNvPr id="8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2" name="Записанный звук"/>
          </p:nvPr>
        </p:nvPicPr>
        <p:blipFill>
          <a:blip r:embed="rId7" cstate="print"/>
          <a:stretch>
            <a:fillRect/>
          </a:stretch>
        </p:blipFill>
        <p:spPr>
          <a:xfrm>
            <a:off x="9324528" y="638132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827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440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>
                <p:cTn id="3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274638"/>
            <a:ext cx="7283152" cy="1143000"/>
          </a:xfrm>
        </p:spPr>
        <p:txBody>
          <a:bodyPr>
            <a:normAutofit/>
          </a:bodyPr>
          <a:lstStyle/>
          <a:p>
            <a:r>
              <a:rPr lang="ru-RU" sz="3600" b="1" dirty="0" smtClean="0"/>
              <a:t>Медведь кушает ягоды.</a:t>
            </a:r>
            <a:endParaRPr lang="ru-RU" sz="3600" b="1" dirty="0"/>
          </a:p>
        </p:txBody>
      </p:sp>
      <p:pic>
        <p:nvPicPr>
          <p:cNvPr id="4" name="Рисунок 3" descr="Незнайка_en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188640"/>
            <a:ext cx="1043608" cy="1847074"/>
          </a:xfrm>
          <a:prstGeom prst="rect">
            <a:avLst/>
          </a:prstGeom>
        </p:spPr>
      </p:pic>
      <p:pic>
        <p:nvPicPr>
          <p:cNvPr id="3" name="Рисунок 2" descr="мед и ягоды.jpg"/>
          <p:cNvPicPr>
            <a:picLocks noChangeAspect="1"/>
          </p:cNvPicPr>
          <p:nvPr/>
        </p:nvPicPr>
        <p:blipFill>
          <a:blip r:embed="rId4" cstate="print"/>
          <a:srcRect r="2028" b="8240"/>
          <a:stretch>
            <a:fillRect/>
          </a:stretch>
        </p:blipFill>
        <p:spPr>
          <a:xfrm>
            <a:off x="1043608" y="1556792"/>
            <a:ext cx="7632848" cy="489654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5" cstate="print"/>
          <a:stretch>
            <a:fillRect/>
          </a:stretch>
        </p:blipFill>
        <p:spPr>
          <a:xfrm>
            <a:off x="9324528" y="63093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443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274638"/>
            <a:ext cx="7355160" cy="1143000"/>
          </a:xfrm>
        </p:spPr>
        <p:txBody>
          <a:bodyPr>
            <a:normAutofit/>
          </a:bodyPr>
          <a:lstStyle/>
          <a:p>
            <a:r>
              <a:rPr lang="ru-RU" sz="3600" b="1" dirty="0" smtClean="0"/>
              <a:t>Медведица с медвежатами.</a:t>
            </a:r>
            <a:endParaRPr lang="ru-RU" sz="3600" b="1" dirty="0"/>
          </a:p>
        </p:txBody>
      </p:sp>
      <p:pic>
        <p:nvPicPr>
          <p:cNvPr id="4" name="Рисунок 3" descr="Незнайка_en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332656"/>
            <a:ext cx="960967" cy="1700808"/>
          </a:xfrm>
          <a:prstGeom prst="rect">
            <a:avLst/>
          </a:prstGeom>
        </p:spPr>
      </p:pic>
      <p:pic>
        <p:nvPicPr>
          <p:cNvPr id="3" name="Рисунок 2" descr="МЕД И МЕДВЕЖАТА.jpg"/>
          <p:cNvPicPr>
            <a:picLocks noChangeAspect="1"/>
          </p:cNvPicPr>
          <p:nvPr/>
        </p:nvPicPr>
        <p:blipFill>
          <a:blip r:embed="rId4" cstate="print"/>
          <a:srcRect l="12408"/>
          <a:stretch>
            <a:fillRect/>
          </a:stretch>
        </p:blipFill>
        <p:spPr>
          <a:xfrm>
            <a:off x="1187624" y="1700808"/>
            <a:ext cx="7564802" cy="485800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5" cstate="print"/>
          <a:stretch>
            <a:fillRect/>
          </a:stretch>
        </p:blipFill>
        <p:spPr>
          <a:xfrm>
            <a:off x="9468544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456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188640"/>
            <a:ext cx="7211144" cy="1080120"/>
          </a:xfrm>
        </p:spPr>
        <p:txBody>
          <a:bodyPr>
            <a:normAutofit/>
          </a:bodyPr>
          <a:lstStyle/>
          <a:p>
            <a:r>
              <a:rPr lang="ru-RU" sz="3600" b="1" dirty="0" smtClean="0"/>
              <a:t>Медведи пьют воду.</a:t>
            </a:r>
            <a:endParaRPr lang="ru-RU" sz="3600" b="1" dirty="0"/>
          </a:p>
        </p:txBody>
      </p:sp>
      <p:pic>
        <p:nvPicPr>
          <p:cNvPr id="4" name="Рисунок 3" descr="Незнайка_en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188640"/>
            <a:ext cx="1001652" cy="1772816"/>
          </a:xfrm>
          <a:prstGeom prst="rect">
            <a:avLst/>
          </a:prstGeom>
        </p:spPr>
      </p:pic>
      <p:pic>
        <p:nvPicPr>
          <p:cNvPr id="3" name="Рисунок 2" descr="медведь пьет вооду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71600" y="1412776"/>
            <a:ext cx="7702376" cy="521560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5" cstate="print"/>
          <a:stretch>
            <a:fillRect/>
          </a:stretch>
        </p:blipFill>
        <p:spPr>
          <a:xfrm>
            <a:off x="9468544" y="638132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382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1760" y="404664"/>
            <a:ext cx="6732240" cy="5184576"/>
          </a:xfrm>
        </p:spPr>
        <p:txBody>
          <a:bodyPr>
            <a:normAutofit/>
          </a:bodyPr>
          <a:lstStyle/>
          <a:p>
            <a:pPr algn="l"/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ЗАГАДКА.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Летом бродит без дороги</a:t>
            </a:r>
            <a:br>
              <a:rPr lang="ru-RU" b="1" dirty="0" smtClean="0"/>
            </a:br>
            <a:r>
              <a:rPr lang="ru-RU" b="1" dirty="0" smtClean="0"/>
              <a:t>Между сосен и берёз,</a:t>
            </a:r>
            <a:br>
              <a:rPr lang="ru-RU" b="1" dirty="0" smtClean="0"/>
            </a:br>
            <a:r>
              <a:rPr lang="ru-RU" b="1" dirty="0" smtClean="0"/>
              <a:t>А зимой он спит в Берлоге,</a:t>
            </a:r>
            <a:br>
              <a:rPr lang="ru-RU" b="1" dirty="0" smtClean="0"/>
            </a:br>
            <a:r>
              <a:rPr lang="ru-RU" b="1" dirty="0" smtClean="0"/>
              <a:t>От мороза прячет нос.</a:t>
            </a:r>
            <a:endParaRPr lang="ru-RU" b="1" dirty="0"/>
          </a:p>
        </p:txBody>
      </p:sp>
      <p:pic>
        <p:nvPicPr>
          <p:cNvPr id="3" name="Рисунок 2" descr="Незнайка_en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1916832"/>
            <a:ext cx="2222201" cy="3933056"/>
          </a:xfrm>
          <a:prstGeom prst="rect">
            <a:avLst/>
          </a:prstGeom>
        </p:spPr>
      </p:pic>
      <p:pic>
        <p:nvPicPr>
          <p:cNvPr id="5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4" cstate="print"/>
          <a:stretch>
            <a:fillRect/>
          </a:stretch>
        </p:blipFill>
        <p:spPr>
          <a:xfrm>
            <a:off x="9468544" y="623731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708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52736"/>
          </a:xfrm>
        </p:spPr>
        <p:txBody>
          <a:bodyPr>
            <a:normAutofit/>
          </a:bodyPr>
          <a:lstStyle/>
          <a:p>
            <a:r>
              <a:rPr lang="ru-RU" sz="3600" b="1" dirty="0" smtClean="0"/>
              <a:t>Бурый медведь живёт в глухом лесу.</a:t>
            </a:r>
            <a:endParaRPr lang="ru-RU" sz="3600" b="1" dirty="0"/>
          </a:p>
        </p:txBody>
      </p:sp>
      <p:pic>
        <p:nvPicPr>
          <p:cNvPr id="4" name="Рисунок 3" descr="гризлт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75656" y="1340768"/>
            <a:ext cx="7056784" cy="52925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 descr="Незнайка_enl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9512" y="2132856"/>
            <a:ext cx="1245762" cy="2204864"/>
          </a:xfrm>
          <a:prstGeom prst="rect">
            <a:avLst/>
          </a:prstGeom>
        </p:spPr>
      </p:pic>
      <p:pic>
        <p:nvPicPr>
          <p:cNvPr id="6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5" cstate="print"/>
          <a:stretch>
            <a:fillRect/>
          </a:stretch>
        </p:blipFill>
        <p:spPr>
          <a:xfrm>
            <a:off x="9324528" y="63093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480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74638"/>
            <a:ext cx="8280920" cy="1143000"/>
          </a:xfrm>
        </p:spPr>
        <p:txBody>
          <a:bodyPr>
            <a:noAutofit/>
          </a:bodyPr>
          <a:lstStyle/>
          <a:p>
            <a:r>
              <a:rPr lang="ru-RU" sz="3600" b="1" dirty="0" smtClean="0"/>
              <a:t>Он очень большой, а когда встает на задние лапы, то становится выше человека.</a:t>
            </a:r>
            <a:endParaRPr lang="ru-RU" sz="3600" b="1" dirty="0"/>
          </a:p>
        </p:txBody>
      </p:sp>
      <p:pic>
        <p:nvPicPr>
          <p:cNvPr id="3" name="Рисунок 2" descr="медведь стоитjpg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31640" y="1700808"/>
            <a:ext cx="6858000" cy="46291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 descr="Незнайка_enl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3528" y="332656"/>
            <a:ext cx="819838" cy="1451026"/>
          </a:xfrm>
          <a:prstGeom prst="rect">
            <a:avLst/>
          </a:prstGeom>
        </p:spPr>
      </p:pic>
      <p:pic>
        <p:nvPicPr>
          <p:cNvPr id="5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5" cstate="print"/>
          <a:stretch>
            <a:fillRect/>
          </a:stretch>
        </p:blipFill>
        <p:spPr>
          <a:xfrm>
            <a:off x="9396536" y="63093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872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188640"/>
            <a:ext cx="7427168" cy="1228998"/>
          </a:xfrm>
        </p:spPr>
        <p:txBody>
          <a:bodyPr>
            <a:noAutofit/>
          </a:bodyPr>
          <a:lstStyle/>
          <a:p>
            <a:r>
              <a:rPr lang="ru-RU" sz="3600" b="1" dirty="0" smtClean="0"/>
              <a:t>У него очень густая, коричневая шерсть и огромные когти.</a:t>
            </a:r>
            <a:endParaRPr lang="ru-RU" sz="3600" b="1" dirty="0"/>
          </a:p>
        </p:txBody>
      </p:sp>
      <p:pic>
        <p:nvPicPr>
          <p:cNvPr id="3" name="Рисунок 2" descr="бурый медведь лапы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43608" y="1484784"/>
            <a:ext cx="7200292" cy="51289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 descr="Незнайка_enl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9512" y="332656"/>
            <a:ext cx="792088" cy="1401910"/>
          </a:xfrm>
          <a:prstGeom prst="rect">
            <a:avLst/>
          </a:prstGeom>
        </p:spPr>
      </p:pic>
      <p:pic>
        <p:nvPicPr>
          <p:cNvPr id="5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5" cstate="print"/>
          <a:stretch>
            <a:fillRect/>
          </a:stretch>
        </p:blipFill>
        <p:spPr>
          <a:xfrm>
            <a:off x="9396536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736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0"/>
            <a:ext cx="7704856" cy="1417638"/>
          </a:xfrm>
        </p:spPr>
        <p:txBody>
          <a:bodyPr>
            <a:normAutofit/>
          </a:bodyPr>
          <a:lstStyle/>
          <a:p>
            <a:r>
              <a:rPr lang="ru-RU" sz="3600" b="1" dirty="0" smtClean="0"/>
              <a:t>У него огромные, острые зубы.</a:t>
            </a:r>
            <a:endParaRPr lang="ru-RU" sz="3600" b="1" dirty="0"/>
          </a:p>
        </p:txBody>
      </p:sp>
      <p:pic>
        <p:nvPicPr>
          <p:cNvPr id="3" name="Рисунок 2" descr="медведь клыки_.jpg"/>
          <p:cNvPicPr>
            <a:picLocks noChangeAspect="1"/>
          </p:cNvPicPr>
          <p:nvPr/>
        </p:nvPicPr>
        <p:blipFill>
          <a:blip r:embed="rId4" cstate="print"/>
          <a:srcRect b="2405"/>
          <a:stretch>
            <a:fillRect/>
          </a:stretch>
        </p:blipFill>
        <p:spPr>
          <a:xfrm>
            <a:off x="1187624" y="1196752"/>
            <a:ext cx="6984776" cy="511256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 descr="Незнайка_enl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51520" y="404664"/>
            <a:ext cx="757542" cy="1340768"/>
          </a:xfrm>
          <a:prstGeom prst="rect">
            <a:avLst/>
          </a:prstGeom>
        </p:spPr>
      </p:pic>
      <p:pic>
        <p:nvPicPr>
          <p:cNvPr id="5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6" cstate="print"/>
          <a:stretch>
            <a:fillRect/>
          </a:stretch>
        </p:blipFill>
        <p:spPr>
          <a:xfrm>
            <a:off x="9396536" y="6309320"/>
            <a:ext cx="304800" cy="304800"/>
          </a:xfrm>
          <a:prstGeom prst="rect">
            <a:avLst/>
          </a:prstGeom>
        </p:spPr>
      </p:pic>
      <p:pic>
        <p:nvPicPr>
          <p:cNvPr id="6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2" name="Записанный звук"/>
          </p:nvPr>
        </p:nvPicPr>
        <p:blipFill>
          <a:blip r:embed="rId6" cstate="print"/>
          <a:stretch>
            <a:fillRect/>
          </a:stretch>
        </p:blipFill>
        <p:spPr>
          <a:xfrm>
            <a:off x="9324528" y="587727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728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9284"/>
                            </p:stCondLst>
                            <p:childTnLst>
                              <p:par>
                                <p:cTn id="2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1004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>
                <p:cTn id="2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3744416" cy="4090466"/>
          </a:xfrm>
        </p:spPr>
        <p:txBody>
          <a:bodyPr>
            <a:noAutofit/>
          </a:bodyPr>
          <a:lstStyle/>
          <a:p>
            <a:pPr algn="l"/>
            <a:r>
              <a:rPr lang="ru-RU" sz="3600" b="1" dirty="0" smtClean="0"/>
              <a:t>Медведя называют косолапым, посмотрите на его лапы.</a:t>
            </a:r>
            <a:br>
              <a:rPr lang="ru-RU" sz="3600" b="1" dirty="0" smtClean="0"/>
            </a:br>
            <a:r>
              <a:rPr lang="ru-RU" sz="3600" b="1" dirty="0" smtClean="0"/>
              <a:t>А вот такие медведь оставляет следы.</a:t>
            </a:r>
            <a:endParaRPr lang="ru-RU" sz="3600" b="1" dirty="0"/>
          </a:p>
        </p:txBody>
      </p:sp>
      <p:pic>
        <p:nvPicPr>
          <p:cNvPr id="3" name="Рисунок 2" descr="медведь губач.jpg"/>
          <p:cNvPicPr>
            <a:picLocks noChangeAspect="1"/>
          </p:cNvPicPr>
          <p:nvPr/>
        </p:nvPicPr>
        <p:blipFill>
          <a:blip r:embed="rId3" cstate="print"/>
          <a:srcRect t="2014" b="4511"/>
          <a:stretch>
            <a:fillRect/>
          </a:stretch>
        </p:blipFill>
        <p:spPr>
          <a:xfrm>
            <a:off x="3779912" y="620688"/>
            <a:ext cx="4896544" cy="5400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 descr="следы медведяд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619672" y="5589240"/>
            <a:ext cx="2981325" cy="9525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 descr="Незнайка_enl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9512" y="4509120"/>
            <a:ext cx="1083022" cy="1916832"/>
          </a:xfrm>
          <a:prstGeom prst="rect">
            <a:avLst/>
          </a:prstGeom>
        </p:spPr>
      </p:pic>
      <p:pic>
        <p:nvPicPr>
          <p:cNvPr id="7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6" cstate="print"/>
          <a:stretch>
            <a:fillRect/>
          </a:stretch>
        </p:blipFill>
        <p:spPr>
          <a:xfrm>
            <a:off x="9468544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109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274638"/>
            <a:ext cx="735516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Зимой медведь спит в берлоге.</a:t>
            </a:r>
            <a:endParaRPr lang="ru-RU" b="1" dirty="0"/>
          </a:p>
        </p:txBody>
      </p:sp>
      <p:pic>
        <p:nvPicPr>
          <p:cNvPr id="3" name="Рисунок 2" descr="МЕДВЕДЬ ИЗ БЕРЛОГИ.jpeg"/>
          <p:cNvPicPr>
            <a:picLocks noChangeAspect="1"/>
          </p:cNvPicPr>
          <p:nvPr/>
        </p:nvPicPr>
        <p:blipFill>
          <a:blip r:embed="rId3" cstate="print"/>
          <a:srcRect t="8879" r="3881" b="3599"/>
          <a:stretch>
            <a:fillRect/>
          </a:stretch>
        </p:blipFill>
        <p:spPr>
          <a:xfrm>
            <a:off x="1979712" y="1700808"/>
            <a:ext cx="6408712" cy="496855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 descr="Незнайка_enl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9512" y="1412776"/>
            <a:ext cx="879247" cy="1556173"/>
          </a:xfrm>
          <a:prstGeom prst="rect">
            <a:avLst/>
          </a:prstGeom>
        </p:spPr>
      </p:pic>
      <p:pic>
        <p:nvPicPr>
          <p:cNvPr id="6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5" cstate="print"/>
          <a:stretch>
            <a:fillRect/>
          </a:stretch>
        </p:blipFill>
        <p:spPr>
          <a:xfrm>
            <a:off x="9396536" y="63093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572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274638"/>
            <a:ext cx="7787208" cy="1143000"/>
          </a:xfrm>
        </p:spPr>
        <p:txBody>
          <a:bodyPr>
            <a:noAutofit/>
          </a:bodyPr>
          <a:lstStyle/>
          <a:p>
            <a:r>
              <a:rPr lang="ru-RU" sz="3600" b="1" dirty="0" smtClean="0"/>
              <a:t>Весной у медведей появляются маленькие медвежата.</a:t>
            </a:r>
            <a:endParaRPr lang="ru-RU" sz="3600" b="1" dirty="0"/>
          </a:p>
        </p:txBody>
      </p:sp>
      <p:pic>
        <p:nvPicPr>
          <p:cNvPr id="4" name="Рисунок 3" descr="Незнайка_en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188640"/>
            <a:ext cx="951255" cy="1683619"/>
          </a:xfrm>
          <a:prstGeom prst="rect">
            <a:avLst/>
          </a:prstGeom>
        </p:spPr>
      </p:pic>
      <p:pic>
        <p:nvPicPr>
          <p:cNvPr id="3" name="Рисунок 2" descr="МЕДВЕЖАТА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99592" y="1412776"/>
            <a:ext cx="7488832" cy="51993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5" cstate="print"/>
          <a:stretch>
            <a:fillRect/>
          </a:stretch>
        </p:blipFill>
        <p:spPr>
          <a:xfrm>
            <a:off x="9468544" y="638132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557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88640"/>
            <a:ext cx="8460432" cy="1008112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/>
              <a:t>Медвежата любят лазить по деревьям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3" name="Рисунок 2" descr="МЕДВЕДИ.ru.jpg"/>
          <p:cNvPicPr>
            <a:picLocks noChangeAspect="1"/>
          </p:cNvPicPr>
          <p:nvPr/>
        </p:nvPicPr>
        <p:blipFill>
          <a:blip r:embed="rId3" cstate="print"/>
          <a:srcRect l="24412"/>
          <a:stretch>
            <a:fillRect/>
          </a:stretch>
        </p:blipFill>
        <p:spPr>
          <a:xfrm>
            <a:off x="1331639" y="1196752"/>
            <a:ext cx="7298805" cy="543153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 descr="Незнайка_enl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9512" y="1628800"/>
            <a:ext cx="1083022" cy="1916832"/>
          </a:xfrm>
          <a:prstGeom prst="rect">
            <a:avLst/>
          </a:prstGeom>
        </p:spPr>
      </p:pic>
      <p:pic>
        <p:nvPicPr>
          <p:cNvPr id="6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5" cstate="print"/>
          <a:stretch>
            <a:fillRect/>
          </a:stretch>
        </p:blipFill>
        <p:spPr>
          <a:xfrm>
            <a:off x="9396536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469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560</TotalTime>
  <Words>100</Words>
  <Application>Microsoft Office PowerPoint</Application>
  <PresentationFormat>Экран (4:3)</PresentationFormat>
  <Paragraphs>16</Paragraphs>
  <Slides>16</Slides>
  <Notes>0</Notes>
  <HiddenSlides>0</HiddenSlides>
  <MMClips>19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Я - Незнайка.  Сегодня я хочу познакомить вас с интересным животным - Бурым Медведем. </vt:lpstr>
      <vt:lpstr>Бурый медведь живёт в глухом лесу.</vt:lpstr>
      <vt:lpstr>Он очень большой, а когда встает на задние лапы, то становится выше человека.</vt:lpstr>
      <vt:lpstr>У него очень густая, коричневая шерсть и огромные когти.</vt:lpstr>
      <vt:lpstr>У него огромные, острые зубы.</vt:lpstr>
      <vt:lpstr>Медведя называют косолапым, посмотрите на его лапы. А вот такие медведь оставляет следы.</vt:lpstr>
      <vt:lpstr>Зимой медведь спит в берлоге.</vt:lpstr>
      <vt:lpstr>Весной у медведей появляются маленькие медвежата.</vt:lpstr>
      <vt:lpstr>Медвежата любят лазить по деревьям.</vt:lpstr>
      <vt:lpstr>Медведи хорошо плавают.</vt:lpstr>
      <vt:lpstr>Медведи ловят рыбу.</vt:lpstr>
      <vt:lpstr>Медведи любят кушать мёд. Медведь лезет по дереву за мёдом. А маленький медведь кушает мёд.</vt:lpstr>
      <vt:lpstr>Медведь кушает ягоды.</vt:lpstr>
      <vt:lpstr>Медведица с медвежатами.</vt:lpstr>
      <vt:lpstr>Медведи пьют воду.</vt:lpstr>
      <vt:lpstr>ЗАГАДКА. Летом бродит без дороги Между сосен и берёз, А зимой он спит в Берлоге, От мороза прячет нос.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БУРЫЙ  МЕДВЕДЬ.</dc:title>
  <dc:creator>Пользователь</dc:creator>
  <cp:lastModifiedBy>Сергей</cp:lastModifiedBy>
  <cp:revision>6</cp:revision>
  <dcterms:created xsi:type="dcterms:W3CDTF">2014-01-05T10:52:09Z</dcterms:created>
  <dcterms:modified xsi:type="dcterms:W3CDTF">2014-05-21T12:11:19Z</dcterms:modified>
</cp:coreProperties>
</file>