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0" r:id="rId3"/>
    <p:sldId id="272" r:id="rId4"/>
    <p:sldId id="261" r:id="rId5"/>
    <p:sldId id="259" r:id="rId6"/>
    <p:sldId id="271" r:id="rId7"/>
    <p:sldId id="260" r:id="rId8"/>
    <p:sldId id="266" r:id="rId9"/>
    <p:sldId id="258" r:id="rId10"/>
    <p:sldId id="269" r:id="rId11"/>
    <p:sldId id="263" r:id="rId12"/>
    <p:sldId id="267" r:id="rId13"/>
    <p:sldId id="268" r:id="rId14"/>
    <p:sldId id="265" r:id="rId15"/>
    <p:sldId id="262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3D15-7D6C-40FF-A0D6-FAB54D2D16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E49-8389-40D8-8F9B-3F7F33825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3D15-7D6C-40FF-A0D6-FAB54D2D16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E49-8389-40D8-8F9B-3F7F33825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3D15-7D6C-40FF-A0D6-FAB54D2D16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E49-8389-40D8-8F9B-3F7F33825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3D15-7D6C-40FF-A0D6-FAB54D2D16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E49-8389-40D8-8F9B-3F7F33825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3D15-7D6C-40FF-A0D6-FAB54D2D16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E49-8389-40D8-8F9B-3F7F33825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3D15-7D6C-40FF-A0D6-FAB54D2D16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E49-8389-40D8-8F9B-3F7F33825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3D15-7D6C-40FF-A0D6-FAB54D2D16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E49-8389-40D8-8F9B-3F7F33825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3D15-7D6C-40FF-A0D6-FAB54D2D16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E49-8389-40D8-8F9B-3F7F33825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3D15-7D6C-40FF-A0D6-FAB54D2D16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E49-8389-40D8-8F9B-3F7F33825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3D15-7D6C-40FF-A0D6-FAB54D2D16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E49-8389-40D8-8F9B-3F7F33825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3D15-7D6C-40FF-A0D6-FAB54D2D16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E49-8389-40D8-8F9B-3F7F33825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3D15-7D6C-40FF-A0D6-FAB54D2D160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DE49-8389-40D8-8F9B-3F7F33825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wav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wav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8.wav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9.wav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72816"/>
            <a:ext cx="2751105" cy="4869160"/>
          </a:xfrm>
          <a:prstGeom prst="rect">
            <a:avLst/>
          </a:prstGeom>
        </p:spPr>
      </p:pic>
      <p:pic>
        <p:nvPicPr>
          <p:cNvPr id="4" name="Рисунок 3" descr="гризли900.jpg"/>
          <p:cNvPicPr>
            <a:picLocks noChangeAspect="1"/>
          </p:cNvPicPr>
          <p:nvPr/>
        </p:nvPicPr>
        <p:blipFill>
          <a:blip r:embed="rId5" cstate="print"/>
          <a:srcRect l="21650" t="5201" r="35825"/>
          <a:stretch>
            <a:fillRect/>
          </a:stretch>
        </p:blipFill>
        <p:spPr>
          <a:xfrm>
            <a:off x="4427984" y="1700808"/>
            <a:ext cx="3888432" cy="4876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6288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Я - Незнайка. </a:t>
            </a:r>
            <a:br>
              <a:rPr lang="ru-RU" sz="3200" b="1" dirty="0" smtClean="0"/>
            </a:br>
            <a:r>
              <a:rPr lang="ru-RU" sz="3200" b="1" dirty="0" smtClean="0"/>
              <a:t>Сегодня я хочу познакомить вас с интересным животным -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Бурым Медведем.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24528" y="6237312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39653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6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Медведи хорошо плавают.</a:t>
            </a:r>
            <a:endParaRPr lang="ru-RU" sz="3600" b="1" dirty="0"/>
          </a:p>
        </p:txBody>
      </p:sp>
      <p:pic>
        <p:nvPicPr>
          <p:cNvPr id="5" name="Рисунок 4" descr="мед плывет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962726"/>
            <a:ext cx="7560840" cy="567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857286" cy="1517304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884368" cy="12289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Медведи ловят рыбу.</a:t>
            </a:r>
            <a:endParaRPr lang="ru-RU" sz="3600" b="1" dirty="0"/>
          </a:p>
        </p:txBody>
      </p:sp>
      <p:pic>
        <p:nvPicPr>
          <p:cNvPr id="3" name="Рисунок 2" descr="охота медведей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386554"/>
            <a:ext cx="7200800" cy="5215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1043608" cy="1847074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3826768" cy="429309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Медведи любят кушать мёд.</a:t>
            </a:r>
            <a:br>
              <a:rPr lang="ru-RU" sz="3600" b="1" dirty="0" smtClean="0"/>
            </a:br>
            <a:r>
              <a:rPr lang="ru-RU" sz="3600" b="1" dirty="0" smtClean="0"/>
              <a:t>Медведь лезет по дереву за мёдом.</a:t>
            </a:r>
            <a:br>
              <a:rPr lang="ru-RU" sz="3600" b="1" dirty="0" smtClean="0"/>
            </a:br>
            <a:r>
              <a:rPr lang="ru-RU" sz="3600" b="1" dirty="0" smtClean="0"/>
              <a:t>А маленький медведь кушает мёд.</a:t>
            </a:r>
            <a:endParaRPr lang="ru-RU" sz="3600" b="1" dirty="0"/>
          </a:p>
        </p:txBody>
      </p:sp>
      <p:pic>
        <p:nvPicPr>
          <p:cNvPr id="4" name="Рисунок 3" descr="ме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13626"/>
            <a:ext cx="4536504" cy="6284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мёд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645024"/>
            <a:ext cx="2219890" cy="2452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Незнайка_en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7" y="4365104"/>
            <a:ext cx="1083022" cy="1916832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144000" y="5949280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324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Медведь кушает ягоды.</a:t>
            </a:r>
            <a:endParaRPr lang="ru-RU" sz="3600" b="1" dirty="0"/>
          </a:p>
        </p:txBody>
      </p:sp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43608" cy="1847074"/>
          </a:xfrm>
          <a:prstGeom prst="rect">
            <a:avLst/>
          </a:prstGeom>
        </p:spPr>
      </p:pic>
      <p:pic>
        <p:nvPicPr>
          <p:cNvPr id="3" name="Рисунок 2" descr="мед и ягоды.jpg"/>
          <p:cNvPicPr>
            <a:picLocks noChangeAspect="1"/>
          </p:cNvPicPr>
          <p:nvPr/>
        </p:nvPicPr>
        <p:blipFill>
          <a:blip r:embed="rId4" cstate="print"/>
          <a:srcRect r="2028" b="8240"/>
          <a:stretch>
            <a:fillRect/>
          </a:stretch>
        </p:blipFill>
        <p:spPr>
          <a:xfrm>
            <a:off x="1043608" y="1556792"/>
            <a:ext cx="7632848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Медведица с медвежатами.</a:t>
            </a:r>
            <a:endParaRPr lang="ru-RU" sz="3600" b="1" dirty="0"/>
          </a:p>
        </p:txBody>
      </p:sp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960967" cy="1700808"/>
          </a:xfrm>
          <a:prstGeom prst="rect">
            <a:avLst/>
          </a:prstGeom>
        </p:spPr>
      </p:pic>
      <p:pic>
        <p:nvPicPr>
          <p:cNvPr id="3" name="Рисунок 2" descr="МЕД И МЕДВЕЖАТА.jpg"/>
          <p:cNvPicPr>
            <a:picLocks noChangeAspect="1"/>
          </p:cNvPicPr>
          <p:nvPr/>
        </p:nvPicPr>
        <p:blipFill>
          <a:blip r:embed="rId4" cstate="print"/>
          <a:srcRect l="12408"/>
          <a:stretch>
            <a:fillRect/>
          </a:stretch>
        </p:blipFill>
        <p:spPr>
          <a:xfrm>
            <a:off x="1187624" y="1700808"/>
            <a:ext cx="7564802" cy="4858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211144" cy="108012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Медведи пьют воду.</a:t>
            </a:r>
            <a:endParaRPr lang="ru-RU" sz="3600" b="1" dirty="0"/>
          </a:p>
        </p:txBody>
      </p:sp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001652" cy="1772816"/>
          </a:xfrm>
          <a:prstGeom prst="rect">
            <a:avLst/>
          </a:prstGeom>
        </p:spPr>
      </p:pic>
      <p:pic>
        <p:nvPicPr>
          <p:cNvPr id="3" name="Рисунок 2" descr="медведь пьет воод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412776"/>
            <a:ext cx="7702376" cy="5215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732240" cy="518457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ЗАГАДКА.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Летом бродит без дороги</a:t>
            </a:r>
            <a:br>
              <a:rPr lang="ru-RU" b="1" dirty="0" smtClean="0"/>
            </a:br>
            <a:r>
              <a:rPr lang="ru-RU" b="1" dirty="0" smtClean="0"/>
              <a:t>Между сосен и берёз,</a:t>
            </a:r>
            <a:br>
              <a:rPr lang="ru-RU" b="1" dirty="0" smtClean="0"/>
            </a:br>
            <a:r>
              <a:rPr lang="ru-RU" b="1" dirty="0" smtClean="0"/>
              <a:t>А зимой он спит в Берлоге,</a:t>
            </a:r>
            <a:br>
              <a:rPr lang="ru-RU" b="1" dirty="0" smtClean="0"/>
            </a:br>
            <a:r>
              <a:rPr lang="ru-RU" b="1" dirty="0" smtClean="0"/>
              <a:t>От мороза прячет нос.</a:t>
            </a:r>
            <a:endParaRPr lang="ru-RU" b="1" dirty="0"/>
          </a:p>
        </p:txBody>
      </p:sp>
      <p:pic>
        <p:nvPicPr>
          <p:cNvPr id="3" name="Рисунок 2" descr="Незнайка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2222201" cy="3933056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46854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Бурый медведь живёт в глухом лесу.</a:t>
            </a:r>
            <a:endParaRPr lang="ru-RU" sz="3600" b="1" dirty="0"/>
          </a:p>
        </p:txBody>
      </p:sp>
      <p:pic>
        <p:nvPicPr>
          <p:cNvPr id="4" name="Рисунок 3" descr="гризлт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340768"/>
            <a:ext cx="7056784" cy="5292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Он очень большой, а когда встает на задние лапы, то становится выше человека.</a:t>
            </a:r>
            <a:endParaRPr lang="ru-RU" sz="3600" b="1" dirty="0"/>
          </a:p>
        </p:txBody>
      </p:sp>
      <p:pic>
        <p:nvPicPr>
          <p:cNvPr id="3" name="Рисунок 2" descr="медведь стоит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00808"/>
            <a:ext cx="6858000" cy="462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819838" cy="1451026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7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2289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 него очень густая, коричневая шерсть и огромные когти.</a:t>
            </a:r>
            <a:endParaRPr lang="ru-RU" sz="3600" b="1" dirty="0"/>
          </a:p>
        </p:txBody>
      </p:sp>
      <p:pic>
        <p:nvPicPr>
          <p:cNvPr id="3" name="Рисунок 2" descr="бурый медведь лап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7200292" cy="5128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792088" cy="140191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3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04856" cy="141763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 него огромные, острые зубы.</a:t>
            </a:r>
            <a:endParaRPr lang="ru-RU" sz="3600" b="1" dirty="0"/>
          </a:p>
        </p:txBody>
      </p:sp>
      <p:pic>
        <p:nvPicPr>
          <p:cNvPr id="3" name="Рисунок 2" descr="медведь клыки_.jpg"/>
          <p:cNvPicPr>
            <a:picLocks noChangeAspect="1"/>
          </p:cNvPicPr>
          <p:nvPr/>
        </p:nvPicPr>
        <p:blipFill>
          <a:blip r:embed="rId4" cstate="print"/>
          <a:srcRect b="2405"/>
          <a:stretch>
            <a:fillRect/>
          </a:stretch>
        </p:blipFill>
        <p:spPr>
          <a:xfrm>
            <a:off x="1187624" y="1196752"/>
            <a:ext cx="6984776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4664"/>
            <a:ext cx="757542" cy="1340768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96536" y="6309320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2452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284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744416" cy="409046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Медведя называют косолапым, посмотрите на его лапы.</a:t>
            </a:r>
            <a:br>
              <a:rPr lang="ru-RU" sz="3600" b="1" dirty="0" smtClean="0"/>
            </a:br>
            <a:r>
              <a:rPr lang="ru-RU" sz="3600" b="1" dirty="0" smtClean="0"/>
              <a:t>А вот такие медведь оставляет следы.</a:t>
            </a:r>
            <a:endParaRPr lang="ru-RU" sz="3600" b="1" dirty="0"/>
          </a:p>
        </p:txBody>
      </p:sp>
      <p:pic>
        <p:nvPicPr>
          <p:cNvPr id="3" name="Рисунок 2" descr="медведь губач.jpg"/>
          <p:cNvPicPr>
            <a:picLocks noChangeAspect="1"/>
          </p:cNvPicPr>
          <p:nvPr/>
        </p:nvPicPr>
        <p:blipFill>
          <a:blip r:embed="rId3" cstate="print"/>
          <a:srcRect t="2014" b="4511"/>
          <a:stretch>
            <a:fillRect/>
          </a:stretch>
        </p:blipFill>
        <p:spPr>
          <a:xfrm>
            <a:off x="3779912" y="620688"/>
            <a:ext cx="4896544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следы медведя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5589240"/>
            <a:ext cx="2981325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Незнайка_e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509120"/>
            <a:ext cx="1083022" cy="1916832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46854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Зимой медведь спит в берлоге.</a:t>
            </a:r>
            <a:endParaRPr lang="ru-RU" b="1" dirty="0"/>
          </a:p>
        </p:txBody>
      </p:sp>
      <p:pic>
        <p:nvPicPr>
          <p:cNvPr id="3" name="Рисунок 2" descr="МЕДВЕДЬ ИЗ БЕРЛОГИ.jpeg"/>
          <p:cNvPicPr>
            <a:picLocks noChangeAspect="1"/>
          </p:cNvPicPr>
          <p:nvPr/>
        </p:nvPicPr>
        <p:blipFill>
          <a:blip r:embed="rId3" cstate="print"/>
          <a:srcRect t="8879" r="3881" b="3599"/>
          <a:stretch>
            <a:fillRect/>
          </a:stretch>
        </p:blipFill>
        <p:spPr>
          <a:xfrm>
            <a:off x="1979712" y="1700808"/>
            <a:ext cx="6408712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12776"/>
            <a:ext cx="879247" cy="1556173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Весной у медведей появляются маленькие медвежата.</a:t>
            </a:r>
            <a:endParaRPr lang="ru-RU" sz="3600" b="1" dirty="0"/>
          </a:p>
        </p:txBody>
      </p:sp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951255" cy="1683619"/>
          </a:xfrm>
          <a:prstGeom prst="rect">
            <a:avLst/>
          </a:prstGeom>
        </p:spPr>
      </p:pic>
      <p:pic>
        <p:nvPicPr>
          <p:cNvPr id="3" name="Рисунок 2" descr="МЕДВЕЖАТА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412776"/>
            <a:ext cx="7488832" cy="5199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460432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Медвежата любят лазить по деревьям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МЕДВЕДИ.ru.jpg"/>
          <p:cNvPicPr>
            <a:picLocks noChangeAspect="1"/>
          </p:cNvPicPr>
          <p:nvPr/>
        </p:nvPicPr>
        <p:blipFill>
          <a:blip r:embed="rId3" cstate="print"/>
          <a:srcRect l="24412"/>
          <a:stretch>
            <a:fillRect/>
          </a:stretch>
        </p:blipFill>
        <p:spPr>
          <a:xfrm>
            <a:off x="1331639" y="1196752"/>
            <a:ext cx="7298805" cy="5431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628800"/>
            <a:ext cx="1083022" cy="1916832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100</Words>
  <Application>Microsoft Office PowerPoint</Application>
  <PresentationFormat>Экран (4:3)</PresentationFormat>
  <Paragraphs>16</Paragraphs>
  <Slides>16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Я - Незнайка.  Сегодня я хочу познакомить вас с интересным животным - Бурым Медведем. </vt:lpstr>
      <vt:lpstr>Бурый медведь живёт в глухом лесу.</vt:lpstr>
      <vt:lpstr>Он очень большой, а когда встает на задние лапы, то становится выше человека.</vt:lpstr>
      <vt:lpstr>У него очень густая, коричневая шерсть и огромные когти.</vt:lpstr>
      <vt:lpstr>У него огромные, острые зубы.</vt:lpstr>
      <vt:lpstr>Медведя называют косолапым, посмотрите на его лапы. А вот такие медведь оставляет следы.</vt:lpstr>
      <vt:lpstr>Зимой медведь спит в берлоге.</vt:lpstr>
      <vt:lpstr>Весной у медведей появляются маленькие медвежата.</vt:lpstr>
      <vt:lpstr>Медвежата любят лазить по деревьям.</vt:lpstr>
      <vt:lpstr>Медведи хорошо плавают.</vt:lpstr>
      <vt:lpstr>Медведи ловят рыбу.</vt:lpstr>
      <vt:lpstr>Медведи любят кушать мёд. Медведь лезет по дереву за мёдом. А маленький медведь кушает мёд.</vt:lpstr>
      <vt:lpstr>Медведь кушает ягоды.</vt:lpstr>
      <vt:lpstr>Медведица с медвежатами.</vt:lpstr>
      <vt:lpstr>Медведи пьют воду.</vt:lpstr>
      <vt:lpstr>ЗАГАДКА. Летом бродит без дороги Между сосен и берёз, А зимой он спит в Берлоге, От мороза прячет нос.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БУРЫЙ  МЕДВЕДЬ.</dc:title>
  <dc:creator>Пользователь</dc:creator>
  <cp:lastModifiedBy>Сергей</cp:lastModifiedBy>
  <cp:revision>6</cp:revision>
  <dcterms:created xsi:type="dcterms:W3CDTF">2014-01-05T10:52:09Z</dcterms:created>
  <dcterms:modified xsi:type="dcterms:W3CDTF">2014-05-21T12:11:19Z</dcterms:modified>
</cp:coreProperties>
</file>