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1" r:id="rId4"/>
    <p:sldId id="262" r:id="rId5"/>
    <p:sldId id="268" r:id="rId6"/>
    <p:sldId id="266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582" autoAdjust="0"/>
  </p:normalViewPr>
  <p:slideViewPr>
    <p:cSldViewPr>
      <p:cViewPr>
        <p:scale>
          <a:sx n="80" d="100"/>
          <a:sy n="80" d="100"/>
        </p:scale>
        <p:origin x="-1056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F8E02-2ACA-484A-A6F2-982D78D2153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3AC912-31CF-48D0-A3E0-2AC0237963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olsibfamily.files.wordpress.com/2013/05/orig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756" y="0"/>
            <a:ext cx="9286756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4824536" cy="1584176"/>
          </a:xfrm>
        </p:spPr>
        <p:txBody>
          <a:bodyPr>
            <a:prstTxWarp prst="textCurveDown">
              <a:avLst>
                <a:gd name="adj" fmla="val 3587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СКУЧНЫЙ ВЫХОДНОЙ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748464" cy="8640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</a:rPr>
              <a:t>МУНИЦИПАЛЬНОЕ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r>
              <a:rPr lang="ru-RU" sz="3600" b="1" dirty="0" smtClean="0">
                <a:solidFill>
                  <a:schemeClr val="tx1"/>
                </a:solidFill>
              </a:rPr>
              <a:t>юджетное </a:t>
            </a:r>
            <a:r>
              <a:rPr lang="ru-RU" sz="2800" b="1" dirty="0" smtClean="0">
                <a:solidFill>
                  <a:schemeClr val="tx1"/>
                </a:solidFill>
              </a:rPr>
              <a:t>ДОШКОЛЬНОЕ ОБРАЗОВАТЕЛЬНОЕ УЧРЕЖДЕНИЕ </a:t>
            </a:r>
            <a:r>
              <a:rPr lang="ru-RU" sz="2700" b="1" dirty="0" smtClean="0">
                <a:solidFill>
                  <a:schemeClr val="tx1"/>
                </a:solidFill>
              </a:rPr>
              <a:t>ДЕТСКИЙ САД №283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1560" y="5085184"/>
            <a:ext cx="8291264" cy="1269741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/>
              <a:t>Автор: Филиппова Елена Васильевна 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smtClean="0"/>
              <a:t>воспитатель  </a:t>
            </a:r>
            <a:r>
              <a:rPr lang="ru-RU" dirty="0" smtClean="0"/>
              <a:t>второй  </a:t>
            </a:r>
            <a:r>
              <a:rPr lang="ru-RU" dirty="0" smtClean="0"/>
              <a:t>младшей группы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г.Екатеринбург  2014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3284984"/>
            <a:ext cx="8568952" cy="86409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  СКУЧНЫЙ ВЫХОДНОЙ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772816"/>
            <a:ext cx="475252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Цель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объединить усилия родителей и педагогов по воспитанию детей, привлечь родителей к активному участию в жизни своего ребенка, использовать семейные выходные как важный аспект воспитания и развития речи ребенка.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Задачи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Формировать у родителей интерес к совместному отдыху с детьми в выходной день. </a:t>
            </a:r>
          </a:p>
          <a:p>
            <a:pPr marL="0" indent="0">
              <a:buNone/>
            </a:pPr>
            <a:r>
              <a:rPr lang="ru-RU" dirty="0" smtClean="0"/>
              <a:t>2. Познакомить родителей с формами проведения выходного дня. </a:t>
            </a:r>
          </a:p>
          <a:p>
            <a:pPr>
              <a:buNone/>
            </a:pPr>
            <a:r>
              <a:rPr lang="ru-RU" dirty="0" smtClean="0"/>
              <a:t>3. Обогащать детско-родительские отношения опытом совместной творческой деятельности. </a:t>
            </a:r>
          </a:p>
          <a:p>
            <a:pPr>
              <a:buNone/>
            </a:pPr>
            <a:r>
              <a:rPr lang="ru-RU" dirty="0" smtClean="0"/>
              <a:t>4. Побуждать родителей и детей отражать свои впечатления от совместного отдыха в альбоме «Не скучный выходной » средствами продуктивной деятельности. </a:t>
            </a:r>
          </a:p>
          <a:p>
            <a:pPr>
              <a:buNone/>
            </a:pPr>
            <a:r>
              <a:rPr lang="ru-RU" dirty="0" smtClean="0"/>
              <a:t>5. Повышать творческую активность родителей и детей. </a:t>
            </a:r>
          </a:p>
          <a:p>
            <a:pPr>
              <a:buNone/>
            </a:pPr>
            <a:r>
              <a:rPr lang="ru-RU" dirty="0" smtClean="0"/>
              <a:t>6. Использовать  альбом «Не скучный выходной» как средство развития речи детей в детском саду.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782339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Проект по времени - </a:t>
            </a:r>
            <a:r>
              <a:rPr lang="ru-RU" sz="2400" i="1" dirty="0" smtClean="0">
                <a:solidFill>
                  <a:schemeClr val="tx1"/>
                </a:solidFill>
              </a:rPr>
              <a:t>краткосрочный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28596" y="1196752"/>
            <a:ext cx="8715404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dirty="0" smtClean="0">
                <a:latin typeface="+mj-lt"/>
              </a:rPr>
              <a:t>Срок реализации:  </a:t>
            </a:r>
            <a:r>
              <a:rPr lang="ru-RU" sz="2400" b="0" i="1" dirty="0" smtClean="0">
                <a:latin typeface="+mj-lt"/>
              </a:rPr>
              <a:t>декабрь, январь</a:t>
            </a:r>
            <a:endParaRPr lang="ru-RU" sz="2400" b="0" i="1" dirty="0">
              <a:latin typeface="+mj-lt"/>
            </a:endParaRPr>
          </a:p>
        </p:txBody>
      </p:sp>
      <p:pic>
        <p:nvPicPr>
          <p:cNvPr id="3074" name="Picture 2" descr="G:\DCIM\100NIKON\DSCN4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6608"/>
            <a:ext cx="3888432" cy="299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28596" y="1916832"/>
            <a:ext cx="7816879" cy="93610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2800" dirty="0" smtClean="0">
                <a:latin typeface="+mj-lt"/>
              </a:rPr>
              <a:t>Состав  участников :  </a:t>
            </a:r>
            <a:r>
              <a:rPr lang="ru-RU" sz="9600" i="1" dirty="0" smtClean="0">
                <a:latin typeface="+mj-lt"/>
              </a:rPr>
              <a:t>дети второй младшей группы 3-4 лет, родители, воспитатели.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2800" dirty="0"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2800" dirty="0" smtClean="0">
                <a:latin typeface="+mj-lt"/>
              </a:rPr>
              <a:t> Этапы </a:t>
            </a:r>
            <a:r>
              <a:rPr lang="ru-RU" sz="12800" dirty="0">
                <a:latin typeface="+mj-lt"/>
              </a:rPr>
              <a:t>реализации проекта: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9600" dirty="0"/>
              <a:t> 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9600" i="1" dirty="0"/>
              <a:t>Организационный – 1 неделя декабря 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9600" i="1" dirty="0"/>
              <a:t>Основной – декабрь-января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9600" i="1" dirty="0"/>
              <a:t>Итоговый -  4 неделя января</a:t>
            </a:r>
          </a:p>
          <a:p>
            <a:pPr>
              <a:buNone/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13576" cy="93610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Работа с детьми: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Беседы на темы: «Где ты с родителями любишь гулять?», «Куда бы ты хотел сходить ещё?», «Что лучше -сходить в гости или в кино?»</a:t>
            </a:r>
          </a:p>
          <a:p>
            <a:r>
              <a:rPr lang="ru-RU" sz="2400" dirty="0" smtClean="0"/>
              <a:t>Подвижные игры, пальчиковые игры, дидактические,   сюжетно-ролевые игры.</a:t>
            </a:r>
          </a:p>
          <a:p>
            <a:r>
              <a:rPr lang="ru-RU" sz="2400" dirty="0" smtClean="0"/>
              <a:t>Рассматривание картинок: «Зимние виды спорта», «Зоопарк», «Парк бабочек», «Крокодиловая ферма» и др., семейные фото, фото с отдыха.</a:t>
            </a:r>
          </a:p>
          <a:p>
            <a:r>
              <a:rPr lang="ru-RU" sz="2400" dirty="0" smtClean="0"/>
              <a:t>Рассказы детей о запомнившемся выходном дне.</a:t>
            </a:r>
          </a:p>
          <a:p>
            <a:r>
              <a:rPr lang="ru-RU" sz="2400" dirty="0" smtClean="0"/>
              <a:t>Чтение  художественной литературы.</a:t>
            </a:r>
          </a:p>
          <a:p>
            <a:r>
              <a:rPr lang="ru-RU" sz="2400" dirty="0" smtClean="0"/>
              <a:t>Детские  рассказы по альбомам о незабываемых новогодних каникулах.</a:t>
            </a:r>
          </a:p>
          <a:p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Работа с родителями:</a:t>
            </a:r>
            <a:endParaRPr lang="ru-RU" sz="4800" dirty="0"/>
          </a:p>
        </p:txBody>
      </p:sp>
      <p:pic>
        <p:nvPicPr>
          <p:cNvPr id="4" name="Picture 2" descr="G:\DCIM\101NIKON\DSCN4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0497">
            <a:off x="5436096" y="3861048"/>
            <a:ext cx="3347326" cy="2808312"/>
          </a:xfrm>
          <a:prstGeom prst="teardrop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Bottom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Анкетирование « Где и как вы отдыхаете с детьми?»;</a:t>
            </a:r>
          </a:p>
          <a:p>
            <a:r>
              <a:rPr lang="ru-RU" sz="2400" dirty="0" smtClean="0"/>
              <a:t>Консультации  групповые и индивидуальные по темам : «Совместный отдых с детьми сближает»; «Советы психолога»; «Активный отдых»; «Где интересно побывать в новогодние каникулы»;</a:t>
            </a:r>
          </a:p>
          <a:p>
            <a:r>
              <a:rPr lang="ru-RU" sz="2400" dirty="0" smtClean="0"/>
              <a:t>Советы по оформлению альбома «Не скучный выходной», совместная работа с  ребёнком.</a:t>
            </a:r>
            <a:endParaRPr lang="ru-RU" sz="2400" dirty="0"/>
          </a:p>
        </p:txBody>
      </p:sp>
      <p:pic>
        <p:nvPicPr>
          <p:cNvPr id="5" name="Picture 2" descr="G:\DCIM\100NIKON\DSCN4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6471">
            <a:off x="899592" y="4149080"/>
            <a:ext cx="3300874" cy="2475656"/>
          </a:xfrm>
          <a:prstGeom prst="teardrop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5300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Сформировать у </a:t>
            </a:r>
            <a:r>
              <a:rPr lang="ru-RU" dirty="0" smtClean="0"/>
              <a:t>родителей   </a:t>
            </a:r>
            <a:r>
              <a:rPr lang="ru-RU" dirty="0" smtClean="0"/>
              <a:t>интерес к отдыху с детьми. </a:t>
            </a:r>
          </a:p>
          <a:p>
            <a:r>
              <a:rPr lang="ru-RU" dirty="0" smtClean="0"/>
              <a:t> Сформировать активность и заинтересованность родителей в </a:t>
            </a:r>
            <a:r>
              <a:rPr lang="ru-RU" dirty="0" err="1" smtClean="0"/>
              <a:t>воспитательно</a:t>
            </a:r>
            <a:r>
              <a:rPr lang="ru-RU" dirty="0" smtClean="0"/>
              <a:t> - образовательном процессе детей </a:t>
            </a:r>
          </a:p>
          <a:p>
            <a:r>
              <a:rPr lang="ru-RU" dirty="0" smtClean="0"/>
              <a:t> Установились эмоциональные  контакты с детьми в процессе совместной деятельности.</a:t>
            </a:r>
          </a:p>
          <a:p>
            <a:r>
              <a:rPr lang="ru-RU" dirty="0" smtClean="0"/>
              <a:t> Привлечь внимание к семье и показать ее ценность. </a:t>
            </a:r>
          </a:p>
          <a:p>
            <a:r>
              <a:rPr lang="ru-RU" dirty="0" smtClean="0"/>
              <a:t>Обогатить </a:t>
            </a:r>
            <a:r>
              <a:rPr lang="ru-RU" dirty="0" err="1" smtClean="0"/>
              <a:t>родительско</a:t>
            </a:r>
            <a:r>
              <a:rPr lang="ru-RU" dirty="0" smtClean="0"/>
              <a:t> - детские отношения с помощью диалогического эмоционально-насыщенного общения.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Результаты проекта: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Изготовление  совместно с  детьми альбома «Нескучный выходной».</a:t>
            </a:r>
          </a:p>
          <a:p>
            <a:r>
              <a:rPr lang="ru-RU" dirty="0" smtClean="0"/>
              <a:t>Рассказ ребёнка о прошедших новогодних каникулах опираясь на</a:t>
            </a:r>
          </a:p>
          <a:p>
            <a:pPr marL="0" indent="0">
              <a:buNone/>
            </a:pPr>
            <a:r>
              <a:rPr lang="ru-RU" dirty="0" smtClean="0"/>
              <a:t>   фотографии  в альбоме.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DCIM\100NIKON\DSCN4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94243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283 Фото детей\DSCN4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52896"/>
            <a:ext cx="3528392" cy="2840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</TotalTime>
  <Words>430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НЕ СКУЧНЫЙ ВЫХОДНОЙ</vt:lpstr>
      <vt:lpstr>МУНИЦИПАЛЬНОЕ Бюджетное ДОШКОЛЬНОЕ ОБРАЗОВАТЕЛЬНОЕ УЧРЕЖДЕНИЕ ДЕТСКИЙ САД №283</vt:lpstr>
      <vt:lpstr>Цель проекта:</vt:lpstr>
      <vt:lpstr>Задачи проекта:</vt:lpstr>
      <vt:lpstr>Проект по времени - краткосрочный</vt:lpstr>
      <vt:lpstr>       Работа с детьми:</vt:lpstr>
      <vt:lpstr>Работа с родителями:</vt:lpstr>
      <vt:lpstr>                Результаты проекта</vt:lpstr>
      <vt:lpstr>Результаты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СКУЧНЫЙ ВЫХОДНОЙ</dc:title>
  <dc:creator>admin</dc:creator>
  <cp:lastModifiedBy>Lenovo</cp:lastModifiedBy>
  <cp:revision>57</cp:revision>
  <dcterms:created xsi:type="dcterms:W3CDTF">2014-01-28T15:07:14Z</dcterms:created>
  <dcterms:modified xsi:type="dcterms:W3CDTF">2016-01-26T10:07:42Z</dcterms:modified>
</cp:coreProperties>
</file>