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8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642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783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234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1392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067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9555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565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043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493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781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011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96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107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927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015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18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7895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sr.gallerix.ru/1652638547/_EX/811529541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s019.radikal.ru/i642/1403/99/5bc6bfcfd55c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70892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1"/>
                </a:solidFill>
                <a:effectLst/>
                <a:latin typeface="+mn-lt"/>
              </a:rPr>
              <a:t>Репродукции картин </a:t>
            </a:r>
            <a:br>
              <a:rPr lang="ru-RU" i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i="1" dirty="0" smtClean="0">
                <a:solidFill>
                  <a:schemeClr val="tx1"/>
                </a:solidFill>
                <a:effectLst/>
                <a:latin typeface="+mn-lt"/>
              </a:rPr>
              <a:t>на тему «Материнство»</a:t>
            </a:r>
            <a:br>
              <a:rPr lang="ru-RU" i="1" dirty="0" smtClean="0">
                <a:solidFill>
                  <a:schemeClr val="tx1"/>
                </a:solidFill>
                <a:effectLst/>
                <a:latin typeface="+mn-lt"/>
              </a:rPr>
            </a:br>
            <a:endParaRPr lang="ru-RU" i="1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0444" y="5517232"/>
            <a:ext cx="5213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Создали: Зайцева </a:t>
            </a:r>
            <a:r>
              <a:rPr lang="ru-RU" dirty="0"/>
              <a:t>О.С., воспитатель 1КК</a:t>
            </a:r>
          </a:p>
          <a:p>
            <a:r>
              <a:rPr lang="ru-RU" dirty="0" smtClean="0"/>
              <a:t>                Филиппова </a:t>
            </a:r>
            <a:r>
              <a:rPr lang="ru-RU" dirty="0"/>
              <a:t>Е.В., </a:t>
            </a:r>
            <a:r>
              <a:rPr lang="ru-RU" dirty="0" err="1"/>
              <a:t>зам.зав.по</a:t>
            </a:r>
            <a:r>
              <a:rPr lang="ru-RU" dirty="0"/>
              <a:t> ВМР</a:t>
            </a:r>
          </a:p>
        </p:txBody>
      </p:sp>
    </p:spTree>
    <p:extLst>
      <p:ext uri="{BB962C8B-B14F-4D97-AF65-F5344CB8AC3E}">
        <p14:creationId xmlns:p14="http://schemas.microsoft.com/office/powerpoint/2010/main" val="274196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artsoch.ru/uploads/posts/2012-03/1333132489_kustodiev-na-terr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194" y="404664"/>
            <a:ext cx="514780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6443026"/>
            <a:ext cx="6012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Б.М. Кустодиева «На террасе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1906г.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87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02295" y="6009843"/>
            <a:ext cx="8187455" cy="82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3308" tIns="133308" rIns="91440" bIns="4443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 Cyr"/>
                <a:cs typeface="Arial" pitchFamily="34" charset="0"/>
              </a:rPr>
              <a:t>О. Ренуар «Мадам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 Cyr"/>
                <a:cs typeface="Arial" pitchFamily="34" charset="0"/>
              </a:rPr>
              <a:t>Шерпантье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 Cyr"/>
                <a:cs typeface="Arial" pitchFamily="34" charset="0"/>
              </a:rPr>
              <a:t> со своими детьми». 1878 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stihi.ru/pics/2012/09/12/14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06" y="616452"/>
            <a:ext cx="6796631" cy="538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18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uzei-mira.com/templates/museum/images/paint/madonna-s-mladencem-pod-yabloney-lukas-kranah-starshiy+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405" y="332656"/>
            <a:ext cx="4221628" cy="619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236" y="5687305"/>
            <a:ext cx="68042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Лукас Кранах Старший (1472-1553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«Мадонна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младенцем под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яблоней»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36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34618" y="6201016"/>
            <a:ext cx="6927478" cy="54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3308" tIns="133308" rIns="91440" bIns="4443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 Cyr"/>
                <a:cs typeface="Arial" pitchFamily="34" charset="0"/>
              </a:rPr>
              <a:t>Б. М. Кустодиев «Утро». 1904 г.</a:t>
            </a:r>
          </a:p>
        </p:txBody>
      </p:sp>
      <p:pic>
        <p:nvPicPr>
          <p:cNvPr id="3074" name="Picture 2" descr="http://www.stihi.ru/pics/2013/09/26/17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8369"/>
            <a:ext cx="6927478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88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Описание картины Алексея Венецианова «На пашне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727826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12665" y="5949280"/>
            <a:ext cx="5940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Венецианов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 пашне»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.Весна1822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06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Picture 1" descr="Мать1. 1913. Петров-Водкин Кузьма Сергеевич (1878-1939)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620000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89824" y="6153150"/>
            <a:ext cx="81643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Петров-Водкин Кузьма Сергеевич (1878-1939)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Мать1</a:t>
            </a:r>
            <a:r>
              <a:rPr lang="ru-RU" alt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1913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32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5" name="Picture 1" descr="http://s019.radikal.ru/i642/1403/99/5bc6bfcfd55c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55" y="228600"/>
            <a:ext cx="7629525" cy="58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380266" y="6027003"/>
            <a:ext cx="643830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Брюллов Карл Павлович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«Мать, просыпающаяся от плача ребенка» 1831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33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 (500x411, 60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7117227" cy="585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78230" y="6116198"/>
            <a:ext cx="31875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/>
              <a:t>«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Материнство»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С.Куук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76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 (500x397, 32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93" y="325564"/>
            <a:ext cx="725521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43317" y="6093296"/>
            <a:ext cx="4657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/>
              <a:t>«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Дитя»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Волегов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32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204</TotalTime>
  <Words>104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Century Gothic</vt:lpstr>
      <vt:lpstr>Times New Roman</vt:lpstr>
      <vt:lpstr>Times New Roman Cyr</vt:lpstr>
      <vt:lpstr>Wingdings 3</vt:lpstr>
      <vt:lpstr>Сектор</vt:lpstr>
      <vt:lpstr>Репродукции картин  на тему «Материнство»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1</cp:lastModifiedBy>
  <cp:revision>7</cp:revision>
  <dcterms:created xsi:type="dcterms:W3CDTF">2015-03-04T04:24:29Z</dcterms:created>
  <dcterms:modified xsi:type="dcterms:W3CDTF">2023-12-12T13:29:59Z</dcterms:modified>
</cp:coreProperties>
</file>