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2"/>
  </p:notesMasterIdLst>
  <p:sldIdLst>
    <p:sldId id="258" r:id="rId2"/>
    <p:sldId id="259" r:id="rId3"/>
    <p:sldId id="283" r:id="rId4"/>
    <p:sldId id="262" r:id="rId5"/>
    <p:sldId id="264" r:id="rId6"/>
    <p:sldId id="284" r:id="rId7"/>
    <p:sldId id="271" r:id="rId8"/>
    <p:sldId id="279" r:id="rId9"/>
    <p:sldId id="27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0015" autoAdjust="0"/>
  </p:normalViewPr>
  <p:slideViewPr>
    <p:cSldViewPr snapToGrid="0">
      <p:cViewPr varScale="1">
        <p:scale>
          <a:sx n="96" d="100"/>
          <a:sy n="96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6468F-1CCC-4B33-95BD-F08015AA987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C35B-C103-41F7-A084-461A8978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5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C35B-C103-41F7-A084-461A89786B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2C35B-C103-41F7-A084-461A89786B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8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3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49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5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38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4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36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6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1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3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2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7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3843-2F31-4868-B6ED-2207FFD2D26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1E4F7D-19D8-4521-A1CD-6EAAD5970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3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0EBDF-5298-C521-7936-013965B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82222"/>
            <a:ext cx="10841744" cy="1107666"/>
          </a:xfrm>
        </p:spPr>
        <p:txBody>
          <a:bodyPr>
            <a:norm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ГОРОДСКОЙ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 «СМОТР СТРОЯ И ПЕСНИ».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67220-E65B-5168-7EBA-F8F9382E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88" y="1151806"/>
            <a:ext cx="10841744" cy="5367866"/>
          </a:xfrm>
        </p:spPr>
        <p:txBody>
          <a:bodyPr/>
          <a:lstStyle/>
          <a:p>
            <a:pPr marL="0" marR="0" lvl="0" indent="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Тема мероприятия: 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династии России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kumimoji="0" lang="ru-RU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ctr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buSzPct val="80000"/>
              <a:buNone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«Физическое,</a:t>
            </a:r>
            <a:r>
              <a:rPr kumimoji="0" lang="ru-RU" sz="21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1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развитие».</a:t>
            </a:r>
            <a:endParaRPr kumimoji="0" lang="ru-RU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  <a:r>
              <a:rPr kumimoji="0" lang="ru-RU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МБДОУ детский сад №283.</a:t>
            </a:r>
          </a:p>
          <a:p>
            <a:pPr marL="0" marR="0" lvl="0" indent="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команды: 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Пехота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kumimoji="0" lang="ru-RU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Девиз команды: 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маршировать охота ,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пехота! </a:t>
            </a:r>
          </a:p>
          <a:p>
            <a:pPr marL="0" marR="0" lvl="0" indent="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Пехотинские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знает вся наша стана!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4572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720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 Татьяна Анатольевна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культуре: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Бунькова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Юрьевна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0EBDF-5298-C521-7936-013965B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8356"/>
            <a:ext cx="10841744" cy="767644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ЭТАП - ЗАКЛЮЧИТЕЛЬНЫЙ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72" y="1678675"/>
            <a:ext cx="5771085" cy="43333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060" y="783259"/>
            <a:ext cx="4731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полученных знаний.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строевых упражнений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0EBDF-5298-C521-7936-013965B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82223"/>
            <a:ext cx="10841744" cy="767644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67220-E65B-5168-7EBA-F8F9382E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17428"/>
            <a:ext cx="10841744" cy="536786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из основных направлений дошкольного воспитания согласно Стратегии развития воспитания в Российской Федерации на период до 2025 года, является обновление воспитательного процесса в рамках патриотического, духовного и нравственного воспитания, а также приобщения детей к культурному наследию. Таким образом, нравственно-патриотическое воспитание остается актуальными в деятельности дошкольного учреждения.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объявлен годом семьи, поэтому особое внимание уделено сохранению традиционных семейных ценностей.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подготовки 79-летия празднования Дня Победы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беседе с детьми выявила проблему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плохо знают свою родословную и  не знают, что такое  династии.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необходимо прививать через любовь к истории своей семьи. В данном проекте мы обращаемся к теме Великой Отечественной войны, потому что это способствует связи поколений. Но нельзя быть патриотом, любить Родину, не зная, как любили и берегли её наши отцы, деды, прадеды. Вследствие этого была выбрана данная тема проекта и принято решение в необходимости его реализации.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700" b="1" i="0" u="none" strike="noStrike" kern="15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900" b="1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kumimoji="0" lang="ru-RU" sz="1900" b="0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подготовительной группы, педагоги (воспитатель группы, инструктор по физической культуре, музыкальный руководитель), семьи воспитанников.</a:t>
            </a:r>
            <a:endParaRPr kumimoji="0" lang="ru-RU" sz="1900" b="0" i="0" u="none" strike="noStrike" kern="15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marR="0" lvl="0" indent="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900" b="1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kumimoji="0" lang="ru-RU" sz="1900" b="0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9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02.05.2024</a:t>
            </a:r>
            <a:r>
              <a:rPr kumimoji="0" lang="ru-RU" sz="1900" b="0" i="0" u="none" strike="noStrike" kern="15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kumimoji="0" lang="ru-RU" sz="1900" b="0" i="0" u="none" strike="noStrike" kern="15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.05.2024 </a:t>
            </a:r>
            <a:r>
              <a:rPr kumimoji="0" lang="ru-RU" sz="1900" b="0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kumimoji="0" lang="ru-RU" sz="1900" b="0" i="0" u="none" strike="noStrike" kern="15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marR="0" lvl="0" indent="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900" b="1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kumimoji="0" lang="ru-RU" sz="1900" b="0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групповой, краткосрочный.</a:t>
            </a:r>
          </a:p>
          <a:p>
            <a:pPr marL="0" marR="0" lvl="0" indent="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900" b="1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kumimoji="0" lang="ru-RU" sz="1900" b="0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познавательно-исследовательский.</a:t>
            </a:r>
          </a:p>
          <a:p>
            <a:pPr marL="0" marR="0" lvl="0" indent="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900" b="1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Продукт проектной деятельности: </a:t>
            </a:r>
            <a:r>
              <a:rPr lang="ru-RU" sz="1900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«Смотр строя и песни</a:t>
            </a:r>
            <a:r>
              <a:rPr kumimoji="0" lang="ru-RU" sz="1900" b="0" i="0" u="none" strike="noStrike" kern="15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»</a:t>
            </a:r>
            <a:endParaRPr kumimoji="0" lang="ru-RU" sz="1900" b="0" i="0" u="none" strike="noStrike" kern="15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4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2104" y="1424494"/>
            <a:ext cx="11247120" cy="48494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Духовно-нравственно-патриотическое воспитание детей через закрепление понятия семья, семейной военной династии на основе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преемственности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поколений формирование информационного поля, способствующего укреплению семьи.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оенными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династиями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Вспомнить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ближнем окружении, помочь детям разбираться в родственных связях.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детей о людях военных профессий, о военной технике.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 к ветеранам ВОВ и всем защитникам Родины.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детей, родителей, воспитателей в совместном освоении данной темы.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Посетить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Боевой славы Урала.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встречу с представителем военной династии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 о воинских наградах дедушек, бабушек.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 в рамках реализации проекта.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528566"/>
            <a:ext cx="6784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6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0EBDF-5298-C521-7936-013965B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82223"/>
            <a:ext cx="10841744" cy="767644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400" b="1" cap="none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ПРЕДПОЛАГАЕМЫЕ ОБРАЗОВАТЕЛЬНЫЕ РЕЗУЛЬТАТЫ ПРОЕКТА.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67220-E65B-5168-7EBA-F8F9382E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74044"/>
            <a:ext cx="10841744" cy="53678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	1. Д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ети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обогатят и расширят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знания: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- о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событиях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ВОВ</a:t>
            </a:r>
            <a:r>
              <a:rPr lang="ru-RU" kern="150" dirty="0">
                <a:solidFill>
                  <a:schemeClr val="tx1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;</a:t>
            </a:r>
            <a:endParaRPr lang="ru-RU" kern="15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- военных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профессиях, военной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технике;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- о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городах-героях, посетят мемориалы посвященные ВОВ; </a:t>
            </a:r>
            <a:endParaRPr lang="ru-RU" kern="15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- познакомятся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с такими понятиями и словами как: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династия, земляки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, блокада, мемориал, вехи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войны;</a:t>
            </a:r>
            <a:endParaRPr lang="ru-RU" kern="150" dirty="0">
              <a:solidFill>
                <a:schemeClr val="tx1"/>
              </a:solidFill>
              <a:latin typeface="Times New Roman" panose="02020603050405020304" pitchFamily="18" charset="0"/>
              <a:ea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	2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 </a:t>
            </a:r>
            <a:r>
              <a:rPr lang="ru-RU" kern="150" dirty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роявят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интерес к подвигам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других династий ,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а также к ветеранам своей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семьи;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	3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 </a:t>
            </a:r>
            <a:r>
              <a:rPr lang="ru-RU" kern="150" dirty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риобретут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опыт совместной творческо-поисковой деятельности с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родителями;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	4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 </a:t>
            </a:r>
            <a:r>
              <a:rPr lang="ru-RU" kern="150" dirty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еализация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проекта способствует воспитанию у детей чувства патриотизма, бережного отношения к истории своей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страны, своей семьи;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обновлению и обогащению ДОУ исследовательскими проектами и мультимедийными продуктами, посвященными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79-летию </a:t>
            </a:r>
            <a:r>
              <a:rPr lang="ru-RU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Победы в Великой Отечественной </a:t>
            </a:r>
            <a:r>
              <a:rPr lang="ru-RU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войне;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	5</a:t>
            </a:r>
            <a:r>
              <a:rPr lang="ru-RU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 </a:t>
            </a:r>
            <a:r>
              <a:rPr lang="ru-RU" kern="150" dirty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</a:t>
            </a:r>
            <a:r>
              <a:rPr lang="ru-RU" kern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ринять </a:t>
            </a:r>
            <a:r>
              <a:rPr lang="ru-RU" kern="150" dirty="0">
                <a:solidFill>
                  <a:schemeClr val="tx1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 детьми участие в городском конкурсе «Смотр строя и песни».</a:t>
            </a:r>
            <a:endParaRPr lang="ru-RU" kern="15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0EBDF-5298-C521-7936-013965B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" y="127845"/>
            <a:ext cx="10841744" cy="665018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ЭТАП-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ПОДГОТОВИТЕЛЬНЫЙ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67220-E65B-5168-7EBA-F8F9382E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48" y="460550"/>
            <a:ext cx="11958452" cy="350600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проектом; дать представление о том, как в нем можно участвовать; направить на совместную творческую деятельность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Знакомство с целями и задачами.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организационных форм: консультации, совместные поиски информации, сбор фотографий из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архивов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оенных династиях.                                   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у педагогов интерес к проекту; познакомить с задачами проекта; 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организационных форм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выставка литературы (научной, педагогической), военных фотографий, картин, иллюстраций;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сбор информации 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в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оенных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династиях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об их судьбах, 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подвигах,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создание альбома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военной династии.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Строевая подготовка 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праздничного мероприятия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03" y="3642670"/>
            <a:ext cx="3900363" cy="29286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0011" y="2538950"/>
            <a:ext cx="427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другими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0" y="3629185"/>
            <a:ext cx="3769866" cy="2915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17" y="3384252"/>
            <a:ext cx="4172286" cy="29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1112" y="1066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ОСНОВНОЙ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военными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династиями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61" y="336106"/>
            <a:ext cx="2595177" cy="3456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98892" y="297202"/>
            <a:ext cx="2643178" cy="3520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57" y="825310"/>
            <a:ext cx="3349253" cy="2514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1"/>
          <a:stretch/>
        </p:blipFill>
        <p:spPr>
          <a:xfrm>
            <a:off x="277767" y="3683990"/>
            <a:ext cx="2329094" cy="2386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69" y="4082289"/>
            <a:ext cx="1585138" cy="22896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16" y="3969202"/>
            <a:ext cx="1555284" cy="22109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41" y="3952447"/>
            <a:ext cx="1595414" cy="22446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15" y="4082289"/>
            <a:ext cx="1655947" cy="23919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31060" y="3294637"/>
            <a:ext cx="6563965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kern="100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Династия     Тарасенко  </a:t>
            </a:r>
          </a:p>
          <a:p>
            <a:pPr algn="ctr">
              <a:spcAft>
                <a:spcPts val="600"/>
              </a:spcAft>
            </a:pPr>
            <a:r>
              <a:rPr lang="ru-RU" b="1" kern="100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Яны Осадчей </a:t>
            </a:r>
            <a:r>
              <a:rPr lang="ru-RU" b="1" kern="100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прапрадедушка </a:t>
            </a:r>
            <a:r>
              <a:rPr lang="ru-RU" b="1" kern="100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прадедушка </a:t>
            </a:r>
            <a:r>
              <a:rPr lang="ru-RU" b="1" kern="100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kern="100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ttps://downloader.disk.yandex.ru/preview/9f6130b8cdac8f2d1e7c0305573e6ba0f14f93e06807705e60d6cb46a73f9a18/664bfc9e/81MwErPpkAmzKgSSX2Lk8EF9-uMPXMYiLFDKgcvJ9hdz6vfXzlGljpnMwPrVdiHTnZus7XwpUyzMOfZIZqY_TQ%3D%3D?uid=0&amp;filename=1716227721614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/>
          <a:stretch/>
        </p:blipFill>
        <p:spPr bwMode="auto">
          <a:xfrm>
            <a:off x="8940408" y="4278186"/>
            <a:ext cx="2988995" cy="23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633018" y="3340147"/>
            <a:ext cx="3247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детей о прапрадедах и организация выставки «Военной династии  Тарасенко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74041" y="6105792"/>
            <a:ext cx="224074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ru-RU" sz="1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войной,</a:t>
            </a:r>
            <a:r>
              <a:rPr lang="ru-RU" sz="1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</a:t>
            </a:r>
            <a:r>
              <a:rPr lang="ru-RU" sz="12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</a:t>
            </a:r>
            <a:endParaRPr lang="ru-RU" sz="12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</a:t>
            </a:r>
            <a:r>
              <a:rPr lang="ru-RU" sz="1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Арзамасское</a:t>
            </a:r>
            <a:r>
              <a:rPr lang="ru-RU" sz="12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пехотное училище</a:t>
            </a:r>
            <a:endParaRPr lang="ru-RU" sz="1200" dirty="0">
              <a:ln>
                <a:solidFill>
                  <a:schemeClr val="accent2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55967" y="6180151"/>
            <a:ext cx="348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1914-1917 участник</a:t>
            </a:r>
            <a:r>
              <a:rPr lang="ru-RU" sz="1200" kern="1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ru-RU" sz="1200" kern="1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</a:t>
            </a:r>
            <a:r>
              <a:rPr lang="ru-RU" sz="1200" kern="1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1200" kern="1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</a:t>
            </a:r>
            <a:r>
              <a:rPr lang="ru-RU" sz="1200" kern="1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пулеметчиком в</a:t>
            </a:r>
            <a:r>
              <a:rPr lang="ru-RU" sz="1200" kern="1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</a:t>
            </a:r>
            <a:r>
              <a:rPr lang="ru-RU" sz="1200" kern="1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пехотной</a:t>
            </a:r>
            <a:r>
              <a:rPr lang="ru-RU" sz="1200" kern="1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дивизии</a:t>
            </a:r>
            <a:r>
              <a:rPr lang="ru-RU" sz="1200" kern="1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kern="1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Австрийском</a:t>
            </a:r>
            <a:r>
              <a:rPr lang="ru-RU" sz="1200" kern="1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фронте</a:t>
            </a:r>
            <a:endParaRPr lang="ru-RU" sz="1200" kern="100" dirty="0">
              <a:ln>
                <a:solidFill>
                  <a:schemeClr val="accent2">
                    <a:lumMod val="50000"/>
                  </a:schemeClr>
                </a:solidFill>
              </a:ln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54961" y="4483590"/>
            <a:ext cx="26261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Тарасенко </a:t>
            </a:r>
          </a:p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Анатольевич</a:t>
            </a:r>
          </a:p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1976 -1992 – служба в рядах Советской и Российской армии на должностях офицерского состава в качестве военного связиста. 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5" y="1868937"/>
            <a:ext cx="5109964" cy="3836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02" y="1814086"/>
            <a:ext cx="4240585" cy="42405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091" y="199382"/>
            <a:ext cx="2571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–ОСНОВНОЙ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6736" y="490647"/>
            <a:ext cx="8156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 с представителем военной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династии</a:t>
            </a:r>
          </a:p>
          <a:p>
            <a:pPr lvl="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Тарасенко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Сергеем Анатольевичем,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едушкой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Осадчей,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воспитанницы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 «Смотр строя и песни»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660" y="2281530"/>
            <a:ext cx="1490227" cy="1984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6404">
            <a:off x="2380183" y="2206448"/>
            <a:ext cx="1602979" cy="21348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66544" y="336542"/>
            <a:ext cx="671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- ОСНОВНОЙ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179" y="671084"/>
            <a:ext cx="1166774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организационных форм: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о Великой Отечественной Войне;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разучивание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песен, танцев, стихов;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войне, героях-земляках ВОВ, детях войн, городах-героях, военных профессиях, военной технике,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иллюстраций, картин, фотографий из семейных архивов;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презентаций; посещение виртуальных экскурсий;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 по теме проекта.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2" y="2490927"/>
            <a:ext cx="2740745" cy="2057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91" y="2172826"/>
            <a:ext cx="2609290" cy="2407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87" y="4737596"/>
            <a:ext cx="2486126" cy="1864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6564" y="1828039"/>
            <a:ext cx="4000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 по теме проекта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33" y="4700534"/>
            <a:ext cx="2581981" cy="19387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6" y="4700534"/>
            <a:ext cx="2726998" cy="20476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1200" y="4023254"/>
            <a:ext cx="36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посещение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техники в Верхней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Пышме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91" y="2506466"/>
            <a:ext cx="2204010" cy="16549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43" y="4520134"/>
            <a:ext cx="2822237" cy="2119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09499" y="4182667"/>
            <a:ext cx="3708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 мини музей военной техники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0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61195" y="20753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 музея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«Боевой славы Урала»,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81" y="3698506"/>
            <a:ext cx="3626516" cy="27230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33" y="3886419"/>
            <a:ext cx="3565100" cy="26769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3"/>
          <a:stretch/>
        </p:blipFill>
        <p:spPr>
          <a:xfrm>
            <a:off x="3965986" y="978984"/>
            <a:ext cx="4156518" cy="27195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623" y="644197"/>
            <a:ext cx="3641480" cy="27342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4" y="4054867"/>
            <a:ext cx="3433422" cy="25780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"/>
          <a:stretch/>
        </p:blipFill>
        <p:spPr>
          <a:xfrm>
            <a:off x="451310" y="1227733"/>
            <a:ext cx="3448438" cy="27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81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1600</TotalTime>
  <Words>454</Words>
  <Application>Microsoft Office PowerPoint</Application>
  <PresentationFormat>Широкоэкранный</PresentationFormat>
  <Paragraphs>87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Andale Sans UI</vt:lpstr>
      <vt:lpstr>Arial</vt:lpstr>
      <vt:lpstr>Calibri</vt:lpstr>
      <vt:lpstr>Century Gothic</vt:lpstr>
      <vt:lpstr>Century Schoolbook</vt:lpstr>
      <vt:lpstr>Tahoma</vt:lpstr>
      <vt:lpstr>Times New Roman</vt:lpstr>
      <vt:lpstr>Wingdings 3</vt:lpstr>
      <vt:lpstr>Легкий дым</vt:lpstr>
      <vt:lpstr> ГОРОДСКОЙ КОНКУРС «СМОТР СТРОЯ И ПЕСНИ».</vt:lpstr>
      <vt:lpstr>АКТУАЛЬНОСТЬ.</vt:lpstr>
      <vt:lpstr>Презентация PowerPoint</vt:lpstr>
      <vt:lpstr>ПРЕДПОЛАГАЕМЫЕ ОБРАЗОВАТЕЛЬНЫЕ РЕЗУЛЬТАТЫ ПРОЕКТА.</vt:lpstr>
      <vt:lpstr>1 ЭТАП-ПОДГОТОВИТЕЛЬНЫЙ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 - ЗАКЛЮЧИТЕЛЬНЫЙ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«СМОТР СТРОЯ И ПЕСНИ».</dc:title>
  <dc:creator>алексей</dc:creator>
  <cp:lastModifiedBy>1</cp:lastModifiedBy>
  <cp:revision>86</cp:revision>
  <dcterms:created xsi:type="dcterms:W3CDTF">2023-04-09T07:50:06Z</dcterms:created>
  <dcterms:modified xsi:type="dcterms:W3CDTF">2024-05-22T06:33:45Z</dcterms:modified>
</cp:coreProperties>
</file>